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303" r:id="rId3"/>
    <p:sldId id="343" r:id="rId4"/>
    <p:sldId id="318" r:id="rId5"/>
    <p:sldId id="344" r:id="rId6"/>
    <p:sldId id="319" r:id="rId7"/>
    <p:sldId id="320" r:id="rId8"/>
    <p:sldId id="378" r:id="rId9"/>
    <p:sldId id="379" r:id="rId10"/>
    <p:sldId id="380" r:id="rId11"/>
    <p:sldId id="346" r:id="rId12"/>
    <p:sldId id="326" r:id="rId13"/>
    <p:sldId id="350" r:id="rId14"/>
    <p:sldId id="351" r:id="rId15"/>
    <p:sldId id="381" r:id="rId16"/>
    <p:sldId id="363" r:id="rId17"/>
    <p:sldId id="339" r:id="rId18"/>
    <p:sldId id="347" r:id="rId19"/>
    <p:sldId id="368" r:id="rId20"/>
    <p:sldId id="327" r:id="rId21"/>
    <p:sldId id="321" r:id="rId22"/>
    <p:sldId id="322" r:id="rId23"/>
    <p:sldId id="324" r:id="rId24"/>
    <p:sldId id="323" r:id="rId25"/>
    <p:sldId id="361" r:id="rId26"/>
    <p:sldId id="333" r:id="rId27"/>
    <p:sldId id="356" r:id="rId28"/>
    <p:sldId id="382" r:id="rId29"/>
    <p:sldId id="362" r:id="rId30"/>
    <p:sldId id="370" r:id="rId31"/>
    <p:sldId id="371" r:id="rId32"/>
    <p:sldId id="372" r:id="rId33"/>
    <p:sldId id="376" r:id="rId34"/>
    <p:sldId id="377" r:id="rId35"/>
    <p:sldId id="383" r:id="rId36"/>
    <p:sldId id="384" r:id="rId37"/>
    <p:sldId id="385" r:id="rId38"/>
    <p:sldId id="386" r:id="rId39"/>
    <p:sldId id="312" r:id="rId40"/>
    <p:sldId id="313" r:id="rId41"/>
    <p:sldId id="314" r:id="rId42"/>
    <p:sldId id="315" r:id="rId43"/>
    <p:sldId id="342" r:id="rId44"/>
    <p:sldId id="388" r:id="rId45"/>
    <p:sldId id="389" r:id="rId46"/>
    <p:sldId id="390" r:id="rId47"/>
    <p:sldId id="387" r:id="rId48"/>
    <p:sldId id="341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400" autoAdjust="0"/>
  </p:normalViewPr>
  <p:slideViewPr>
    <p:cSldViewPr>
      <p:cViewPr varScale="1">
        <p:scale>
          <a:sx n="89" d="100"/>
          <a:sy n="89" d="100"/>
        </p:scale>
        <p:origin x="125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BB273-4B6A-4E75-AB6A-C5CAFBAAAA4A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E066DEC1-EDBE-4548-8E40-8DAA0A4D7D42}">
      <dgm:prSet phldrT="[Текст]" custT="1"/>
      <dgm:spPr/>
      <dgm:t>
        <a:bodyPr/>
        <a:lstStyle/>
        <a:p>
          <a:r>
            <a: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Групи прав і свобод людини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0BF302-1471-4D5A-812C-311A364A651F}" type="parTrans" cxnId="{31E5ADF7-932C-44C4-8BFD-C9A8F80B2765}">
      <dgm:prSet/>
      <dgm:spPr/>
      <dgm:t>
        <a:bodyPr/>
        <a:lstStyle/>
        <a:p>
          <a:endParaRPr lang="ru-RU"/>
        </a:p>
      </dgm:t>
    </dgm:pt>
    <dgm:pt modelId="{1622B656-F5B3-4B41-AC6C-349A2BCEF51A}" type="sibTrans" cxnId="{31E5ADF7-932C-44C4-8BFD-C9A8F80B2765}">
      <dgm:prSet/>
      <dgm:spPr/>
      <dgm:t>
        <a:bodyPr/>
        <a:lstStyle/>
        <a:p>
          <a:endParaRPr lang="ru-RU"/>
        </a:p>
      </dgm:t>
    </dgm:pt>
    <dgm:pt modelId="{EDF34D66-6AD8-439D-8C99-1FCC06F64642}">
      <dgm:prSet phldrT="[Текст]" custT="1"/>
      <dgm:spPr/>
      <dgm:t>
        <a:bodyPr/>
        <a:lstStyle/>
        <a:p>
          <a:r>
            <a: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розвитком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4EE0BD-F813-41AF-8C4A-C49413FBE36F}" type="parTrans" cxnId="{213F6D16-36B8-4742-979B-B0B30CD82795}">
      <dgm:prSet/>
      <dgm:spPr/>
      <dgm:t>
        <a:bodyPr/>
        <a:lstStyle/>
        <a:p>
          <a:endParaRPr lang="ru-RU"/>
        </a:p>
      </dgm:t>
    </dgm:pt>
    <dgm:pt modelId="{101B610B-6661-4B8E-A39B-BE5FD94939A7}" type="sibTrans" cxnId="{213F6D16-36B8-4742-979B-B0B30CD82795}">
      <dgm:prSet/>
      <dgm:spPr/>
      <dgm:t>
        <a:bodyPr/>
        <a:lstStyle/>
        <a:p>
          <a:endParaRPr lang="ru-RU"/>
        </a:p>
      </dgm:t>
    </dgm:pt>
    <dgm:pt modelId="{081F4EE9-157C-43C7-B346-AEA59B2EB8BE}">
      <dgm:prSet phldrT="[Текст]" custT="1"/>
      <dgm:spPr/>
      <dgm:t>
        <a:bodyPr/>
        <a:lstStyle/>
        <a:p>
          <a:r>
            <a: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часом виникнення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847ECF-F3CA-405E-9DC6-39D97AA31F1F}" type="parTrans" cxnId="{53E9A8CD-FEA2-4C9E-AC53-D4AAFBF11439}">
      <dgm:prSet/>
      <dgm:spPr/>
      <dgm:t>
        <a:bodyPr/>
        <a:lstStyle/>
        <a:p>
          <a:endParaRPr lang="ru-RU"/>
        </a:p>
      </dgm:t>
    </dgm:pt>
    <dgm:pt modelId="{32B47B8D-4B50-429A-A34E-E7D5EA08F21C}" type="sibTrans" cxnId="{53E9A8CD-FEA2-4C9E-AC53-D4AAFBF11439}">
      <dgm:prSet/>
      <dgm:spPr/>
      <dgm:t>
        <a:bodyPr/>
        <a:lstStyle/>
        <a:p>
          <a:endParaRPr lang="ru-RU"/>
        </a:p>
      </dgm:t>
    </dgm:pt>
    <dgm:pt modelId="{62770CCD-2DB6-44C0-927D-39085344784E}">
      <dgm:prSet phldrT="[Текст]" custT="1"/>
      <dgm:spPr/>
      <dgm:t>
        <a:bodyPr/>
        <a:lstStyle/>
        <a:p>
          <a:r>
            <a: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змістом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B74E96-BCC9-433B-A405-92B41DCB27AA}" type="parTrans" cxnId="{712FCC6B-0B7D-4878-B484-932E78D5FEB8}">
      <dgm:prSet/>
      <dgm:spPr/>
      <dgm:t>
        <a:bodyPr/>
        <a:lstStyle/>
        <a:p>
          <a:endParaRPr lang="ru-RU"/>
        </a:p>
      </dgm:t>
    </dgm:pt>
    <dgm:pt modelId="{19CF3D26-D560-44D0-830F-69F0ABD0BF6A}" type="sibTrans" cxnId="{712FCC6B-0B7D-4878-B484-932E78D5FEB8}">
      <dgm:prSet/>
      <dgm:spPr/>
      <dgm:t>
        <a:bodyPr/>
        <a:lstStyle/>
        <a:p>
          <a:endParaRPr lang="ru-RU"/>
        </a:p>
      </dgm:t>
    </dgm:pt>
    <dgm:pt modelId="{0186FBA0-81AD-451F-96E4-D3039CBBDA60}">
      <dgm:prSet custT="1"/>
      <dgm:spPr/>
      <dgm:t>
        <a:bodyPr/>
        <a:lstStyle/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Громадянські</a:t>
          </a:r>
        </a:p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Політичні</a:t>
          </a:r>
        </a:p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Соціально-економічні</a:t>
          </a:r>
        </a:p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Культурні</a:t>
          </a:r>
        </a:p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Екологічні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B10A08-8664-4D65-ABDE-4D2594937481}" type="parTrans" cxnId="{3EF78F72-6866-4698-9E3B-D7D2AEFF959D}">
      <dgm:prSet/>
      <dgm:spPr/>
      <dgm:t>
        <a:bodyPr/>
        <a:lstStyle/>
        <a:p>
          <a:endParaRPr lang="ru-RU"/>
        </a:p>
      </dgm:t>
    </dgm:pt>
    <dgm:pt modelId="{31322F4F-C491-4F18-8DD5-349A3549EDA5}" type="sibTrans" cxnId="{3EF78F72-6866-4698-9E3B-D7D2AEFF959D}">
      <dgm:prSet/>
      <dgm:spPr/>
      <dgm:t>
        <a:bodyPr/>
        <a:lstStyle/>
        <a:p>
          <a:endParaRPr lang="ru-RU"/>
        </a:p>
      </dgm:t>
    </dgm:pt>
    <dgm:pt modelId="{92C3E4AE-BB59-4C01-90AD-ADF547843166}">
      <dgm:prSet custT="1"/>
      <dgm:spPr/>
      <dgm:t>
        <a:bodyPr/>
        <a:lstStyle/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Перше покоління</a:t>
          </a:r>
        </a:p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Друге покоління</a:t>
          </a:r>
        </a:p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Третє покоління</a:t>
          </a:r>
        </a:p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Четверте покоління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8BBF7B-603C-4A33-BBAD-CCE89B6E09B2}" type="parTrans" cxnId="{BD15D1BC-254F-4F79-B0AA-8CB1354F8E26}">
      <dgm:prSet/>
      <dgm:spPr/>
      <dgm:t>
        <a:bodyPr/>
        <a:lstStyle/>
        <a:p>
          <a:endParaRPr lang="ru-RU"/>
        </a:p>
      </dgm:t>
    </dgm:pt>
    <dgm:pt modelId="{F0E66C83-A3A6-4A53-9BBE-7B36645895A0}" type="sibTrans" cxnId="{BD15D1BC-254F-4F79-B0AA-8CB1354F8E26}">
      <dgm:prSet/>
      <dgm:spPr/>
      <dgm:t>
        <a:bodyPr/>
        <a:lstStyle/>
        <a:p>
          <a:endParaRPr lang="ru-RU"/>
        </a:p>
      </dgm:t>
    </dgm:pt>
    <dgm:pt modelId="{D61F6E9E-567D-4ED5-9B08-519055D232C0}">
      <dgm:prSet custT="1"/>
      <dgm:spPr/>
      <dgm:t>
        <a:bodyPr/>
        <a:lstStyle/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Природні</a:t>
          </a:r>
        </a:p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Набуті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B07E06-E1A7-436B-951E-57DBCF1A8CE8}" type="parTrans" cxnId="{17BD249B-40AF-444A-B409-80E744AA0CA2}">
      <dgm:prSet/>
      <dgm:spPr/>
      <dgm:t>
        <a:bodyPr/>
        <a:lstStyle/>
        <a:p>
          <a:endParaRPr lang="ru-RU"/>
        </a:p>
      </dgm:t>
    </dgm:pt>
    <dgm:pt modelId="{16C8D30D-71EB-4BD7-A7C6-B50D28828967}" type="sibTrans" cxnId="{17BD249B-40AF-444A-B409-80E744AA0CA2}">
      <dgm:prSet/>
      <dgm:spPr/>
      <dgm:t>
        <a:bodyPr/>
        <a:lstStyle/>
        <a:p>
          <a:endParaRPr lang="ru-RU"/>
        </a:p>
      </dgm:t>
    </dgm:pt>
    <dgm:pt modelId="{3E7CF637-CB04-41BF-8DAB-1755428D1FDD}">
      <dgm:prSet custT="1"/>
      <dgm:spPr/>
      <dgm:t>
        <a:bodyPr/>
        <a:lstStyle/>
        <a:p>
          <a:r>
            <a: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носієм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2F6DCA-B3FA-4E77-A28D-3D1BEA67A269}" type="parTrans" cxnId="{12949D92-1D6D-49F8-98C7-BFE17E65EEAC}">
      <dgm:prSet/>
      <dgm:spPr/>
      <dgm:t>
        <a:bodyPr/>
        <a:lstStyle/>
        <a:p>
          <a:endParaRPr lang="ru-RU"/>
        </a:p>
      </dgm:t>
    </dgm:pt>
    <dgm:pt modelId="{62529DA1-5591-40F2-9456-FDAFBBE5F197}" type="sibTrans" cxnId="{12949D92-1D6D-49F8-98C7-BFE17E65EEAC}">
      <dgm:prSet/>
      <dgm:spPr/>
      <dgm:t>
        <a:bodyPr/>
        <a:lstStyle/>
        <a:p>
          <a:endParaRPr lang="ru-RU"/>
        </a:p>
      </dgm:t>
    </dgm:pt>
    <dgm:pt modelId="{265B6562-84E3-4353-BF98-88E49CC4479D}">
      <dgm:prSet custT="1"/>
      <dgm:spPr/>
      <dgm:t>
        <a:bodyPr/>
        <a:lstStyle/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Людини</a:t>
          </a:r>
        </a:p>
        <a:p>
          <a:r>
            <a: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Громадянина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F8B73E-9FCB-441E-9D50-1BBD4903FDA7}" type="parTrans" cxnId="{EA013A4D-FD39-44C8-BEBE-1DC72A158381}">
      <dgm:prSet/>
      <dgm:spPr/>
      <dgm:t>
        <a:bodyPr/>
        <a:lstStyle/>
        <a:p>
          <a:endParaRPr lang="ru-RU"/>
        </a:p>
      </dgm:t>
    </dgm:pt>
    <dgm:pt modelId="{93933B9E-7EF7-4D38-88BF-45263AC49386}" type="sibTrans" cxnId="{EA013A4D-FD39-44C8-BEBE-1DC72A158381}">
      <dgm:prSet/>
      <dgm:spPr/>
      <dgm:t>
        <a:bodyPr/>
        <a:lstStyle/>
        <a:p>
          <a:endParaRPr lang="ru-RU"/>
        </a:p>
      </dgm:t>
    </dgm:pt>
    <dgm:pt modelId="{4A9ABE6F-23AB-4500-AD22-497E579FF62E}" type="pres">
      <dgm:prSet presAssocID="{AB8BB273-4B6A-4E75-AB6A-C5CAFBAAAA4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4C26EE-B8B6-4649-8619-22A736E5C7FD}" type="pres">
      <dgm:prSet presAssocID="{E066DEC1-EDBE-4548-8E40-8DAA0A4D7D42}" presName="root1" presStyleCnt="0"/>
      <dgm:spPr/>
    </dgm:pt>
    <dgm:pt modelId="{0BF571D4-BFA6-473D-83B7-F19E35B259FD}" type="pres">
      <dgm:prSet presAssocID="{E066DEC1-EDBE-4548-8E40-8DAA0A4D7D4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001E25-A4F9-41C7-AD6A-9CD523665BBB}" type="pres">
      <dgm:prSet presAssocID="{E066DEC1-EDBE-4548-8E40-8DAA0A4D7D42}" presName="level2hierChild" presStyleCnt="0"/>
      <dgm:spPr/>
    </dgm:pt>
    <dgm:pt modelId="{FDC547B6-316C-4AC8-8102-07C50772519D}" type="pres">
      <dgm:prSet presAssocID="{274EE0BD-F813-41AF-8C4A-C49413FBE36F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CA153F82-B55F-4AD9-B7E5-43FE60A235FE}" type="pres">
      <dgm:prSet presAssocID="{274EE0BD-F813-41AF-8C4A-C49413FBE36F}" presName="connTx" presStyleLbl="parChTrans1D2" presStyleIdx="0" presStyleCnt="4"/>
      <dgm:spPr/>
      <dgm:t>
        <a:bodyPr/>
        <a:lstStyle/>
        <a:p>
          <a:endParaRPr lang="ru-RU"/>
        </a:p>
      </dgm:t>
    </dgm:pt>
    <dgm:pt modelId="{8E70B1A4-0B4D-41F8-9F1A-477EC3C1AC3A}" type="pres">
      <dgm:prSet presAssocID="{EDF34D66-6AD8-439D-8C99-1FCC06F64642}" presName="root2" presStyleCnt="0"/>
      <dgm:spPr/>
    </dgm:pt>
    <dgm:pt modelId="{F2BFDE58-E056-427A-8450-6F673D3E54CD}" type="pres">
      <dgm:prSet presAssocID="{EDF34D66-6AD8-439D-8C99-1FCC06F64642}" presName="LevelTwoTextNode" presStyleLbl="node2" presStyleIdx="0" presStyleCnt="4" custLinFactNeighborX="712" custLinFactNeighborY="-18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26FC08-CC88-4C5B-98F3-27C9857AD923}" type="pres">
      <dgm:prSet presAssocID="{EDF34D66-6AD8-439D-8C99-1FCC06F64642}" presName="level3hierChild" presStyleCnt="0"/>
      <dgm:spPr/>
    </dgm:pt>
    <dgm:pt modelId="{831CF3BA-0257-4730-86D3-7A09E5084C66}" type="pres">
      <dgm:prSet presAssocID="{EBB07E06-E1A7-436B-951E-57DBCF1A8CE8}" presName="conn2-1" presStyleLbl="parChTrans1D3" presStyleIdx="0" presStyleCnt="4"/>
      <dgm:spPr/>
      <dgm:t>
        <a:bodyPr/>
        <a:lstStyle/>
        <a:p>
          <a:endParaRPr lang="ru-RU"/>
        </a:p>
      </dgm:t>
    </dgm:pt>
    <dgm:pt modelId="{39849659-9AD4-4DD3-B1F3-C700FB943D78}" type="pres">
      <dgm:prSet presAssocID="{EBB07E06-E1A7-436B-951E-57DBCF1A8CE8}" presName="connTx" presStyleLbl="parChTrans1D3" presStyleIdx="0" presStyleCnt="4"/>
      <dgm:spPr/>
      <dgm:t>
        <a:bodyPr/>
        <a:lstStyle/>
        <a:p>
          <a:endParaRPr lang="ru-RU"/>
        </a:p>
      </dgm:t>
    </dgm:pt>
    <dgm:pt modelId="{E9B03E98-8179-48B4-8E66-4AE3954421DC}" type="pres">
      <dgm:prSet presAssocID="{D61F6E9E-567D-4ED5-9B08-519055D232C0}" presName="root2" presStyleCnt="0"/>
      <dgm:spPr/>
    </dgm:pt>
    <dgm:pt modelId="{7B94109F-7D3D-4510-9983-6CEA0CDB6DA7}" type="pres">
      <dgm:prSet presAssocID="{D61F6E9E-567D-4ED5-9B08-519055D232C0}" presName="LevelTwoTextNode" presStyleLbl="node3" presStyleIdx="0" presStyleCnt="4" custScaleX="1507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B76F0F-0F05-4991-9E54-46FA88999687}" type="pres">
      <dgm:prSet presAssocID="{D61F6E9E-567D-4ED5-9B08-519055D232C0}" presName="level3hierChild" presStyleCnt="0"/>
      <dgm:spPr/>
    </dgm:pt>
    <dgm:pt modelId="{2786359B-4E59-483F-A1B1-75856398C142}" type="pres">
      <dgm:prSet presAssocID="{EE2F6DCA-B3FA-4E77-A28D-3D1BEA67A269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6E34DF3B-D43D-4877-812E-73EE2499D01B}" type="pres">
      <dgm:prSet presAssocID="{EE2F6DCA-B3FA-4E77-A28D-3D1BEA67A269}" presName="connTx" presStyleLbl="parChTrans1D2" presStyleIdx="1" presStyleCnt="4"/>
      <dgm:spPr/>
      <dgm:t>
        <a:bodyPr/>
        <a:lstStyle/>
        <a:p>
          <a:endParaRPr lang="ru-RU"/>
        </a:p>
      </dgm:t>
    </dgm:pt>
    <dgm:pt modelId="{B3F369D6-B748-4920-8B5F-F37931098B7E}" type="pres">
      <dgm:prSet presAssocID="{3E7CF637-CB04-41BF-8DAB-1755428D1FDD}" presName="root2" presStyleCnt="0"/>
      <dgm:spPr/>
    </dgm:pt>
    <dgm:pt modelId="{FE3B0F34-4666-4D42-8146-715D3DF58804}" type="pres">
      <dgm:prSet presAssocID="{3E7CF637-CB04-41BF-8DAB-1755428D1FDD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5D5E2A-3CEC-43B8-A62C-0A90E38A416E}" type="pres">
      <dgm:prSet presAssocID="{3E7CF637-CB04-41BF-8DAB-1755428D1FDD}" presName="level3hierChild" presStyleCnt="0"/>
      <dgm:spPr/>
    </dgm:pt>
    <dgm:pt modelId="{9670068B-58B4-44B7-9A2B-99D9D14C312E}" type="pres">
      <dgm:prSet presAssocID="{50F8B73E-9FCB-441E-9D50-1BBD4903FDA7}" presName="conn2-1" presStyleLbl="parChTrans1D3" presStyleIdx="1" presStyleCnt="4"/>
      <dgm:spPr/>
      <dgm:t>
        <a:bodyPr/>
        <a:lstStyle/>
        <a:p>
          <a:endParaRPr lang="ru-RU"/>
        </a:p>
      </dgm:t>
    </dgm:pt>
    <dgm:pt modelId="{9EBCEA9D-4308-4330-B68F-05DA1A77A1A4}" type="pres">
      <dgm:prSet presAssocID="{50F8B73E-9FCB-441E-9D50-1BBD4903FDA7}" presName="connTx" presStyleLbl="parChTrans1D3" presStyleIdx="1" presStyleCnt="4"/>
      <dgm:spPr/>
      <dgm:t>
        <a:bodyPr/>
        <a:lstStyle/>
        <a:p>
          <a:endParaRPr lang="ru-RU"/>
        </a:p>
      </dgm:t>
    </dgm:pt>
    <dgm:pt modelId="{A21B2206-FDAC-4927-8081-FF9363438B73}" type="pres">
      <dgm:prSet presAssocID="{265B6562-84E3-4353-BF98-88E49CC4479D}" presName="root2" presStyleCnt="0"/>
      <dgm:spPr/>
    </dgm:pt>
    <dgm:pt modelId="{F552BF3E-988D-4F05-8EAC-677DE1B4EDD9}" type="pres">
      <dgm:prSet presAssocID="{265B6562-84E3-4353-BF98-88E49CC4479D}" presName="LevelTwoTextNode" presStyleLbl="node3" presStyleIdx="1" presStyleCnt="4" custScaleX="150399" custLinFactNeighborX="-383" custLinFactNeighborY="40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F7EC12-AC0E-4A53-AE3D-4467DEF0CDAC}" type="pres">
      <dgm:prSet presAssocID="{265B6562-84E3-4353-BF98-88E49CC4479D}" presName="level3hierChild" presStyleCnt="0"/>
      <dgm:spPr/>
    </dgm:pt>
    <dgm:pt modelId="{3F8D8620-CBA2-459A-B3B1-585CC5F1AC44}" type="pres">
      <dgm:prSet presAssocID="{E6847ECF-F3CA-405E-9DC6-39D97AA31F1F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993BC74A-A614-426F-B8D4-494C1B3CDB90}" type="pres">
      <dgm:prSet presAssocID="{E6847ECF-F3CA-405E-9DC6-39D97AA31F1F}" presName="connTx" presStyleLbl="parChTrans1D2" presStyleIdx="2" presStyleCnt="4"/>
      <dgm:spPr/>
      <dgm:t>
        <a:bodyPr/>
        <a:lstStyle/>
        <a:p>
          <a:endParaRPr lang="ru-RU"/>
        </a:p>
      </dgm:t>
    </dgm:pt>
    <dgm:pt modelId="{75485B3F-FAEF-43A0-9770-914491F79062}" type="pres">
      <dgm:prSet presAssocID="{081F4EE9-157C-43C7-B346-AEA59B2EB8BE}" presName="root2" presStyleCnt="0"/>
      <dgm:spPr/>
    </dgm:pt>
    <dgm:pt modelId="{DEB94127-C485-45FF-99BE-9E54D62AE43A}" type="pres">
      <dgm:prSet presAssocID="{081F4EE9-157C-43C7-B346-AEA59B2EB8BE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51892C-A144-48C5-91EF-316B4FD41B3C}" type="pres">
      <dgm:prSet presAssocID="{081F4EE9-157C-43C7-B346-AEA59B2EB8BE}" presName="level3hierChild" presStyleCnt="0"/>
      <dgm:spPr/>
    </dgm:pt>
    <dgm:pt modelId="{250FC063-4EF5-4963-A710-20BECFAC9698}" type="pres">
      <dgm:prSet presAssocID="{EF8BBF7B-603C-4A33-BBAD-CCE89B6E09B2}" presName="conn2-1" presStyleLbl="parChTrans1D3" presStyleIdx="2" presStyleCnt="4"/>
      <dgm:spPr/>
      <dgm:t>
        <a:bodyPr/>
        <a:lstStyle/>
        <a:p>
          <a:endParaRPr lang="ru-RU"/>
        </a:p>
      </dgm:t>
    </dgm:pt>
    <dgm:pt modelId="{892BE10B-E0B5-4FC7-A6DE-9EA36508FBF3}" type="pres">
      <dgm:prSet presAssocID="{EF8BBF7B-603C-4A33-BBAD-CCE89B6E09B2}" presName="connTx" presStyleLbl="parChTrans1D3" presStyleIdx="2" presStyleCnt="4"/>
      <dgm:spPr/>
      <dgm:t>
        <a:bodyPr/>
        <a:lstStyle/>
        <a:p>
          <a:endParaRPr lang="ru-RU"/>
        </a:p>
      </dgm:t>
    </dgm:pt>
    <dgm:pt modelId="{56822592-91E1-4835-872D-38E4246FD5DF}" type="pres">
      <dgm:prSet presAssocID="{92C3E4AE-BB59-4C01-90AD-ADF547843166}" presName="root2" presStyleCnt="0"/>
      <dgm:spPr/>
    </dgm:pt>
    <dgm:pt modelId="{FC7C34BA-D595-4294-A0AA-6F62E84DD60F}" type="pres">
      <dgm:prSet presAssocID="{92C3E4AE-BB59-4C01-90AD-ADF547843166}" presName="LevelTwoTextNode" presStyleLbl="node3" presStyleIdx="2" presStyleCnt="4" custScaleX="150788" custScaleY="1629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9F7806-7013-459F-BCFE-AB5331DCFD59}" type="pres">
      <dgm:prSet presAssocID="{92C3E4AE-BB59-4C01-90AD-ADF547843166}" presName="level3hierChild" presStyleCnt="0"/>
      <dgm:spPr/>
    </dgm:pt>
    <dgm:pt modelId="{35C3450D-50E4-4A98-99AB-64CC091FF543}" type="pres">
      <dgm:prSet presAssocID="{D1B74E96-BCC9-433B-A405-92B41DCB27AA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2B1C316F-C2DE-4ECD-9B2C-AED0474952E9}" type="pres">
      <dgm:prSet presAssocID="{D1B74E96-BCC9-433B-A405-92B41DCB27AA}" presName="connTx" presStyleLbl="parChTrans1D2" presStyleIdx="3" presStyleCnt="4"/>
      <dgm:spPr/>
      <dgm:t>
        <a:bodyPr/>
        <a:lstStyle/>
        <a:p>
          <a:endParaRPr lang="ru-RU"/>
        </a:p>
      </dgm:t>
    </dgm:pt>
    <dgm:pt modelId="{57EFE9F3-2A5B-4FF8-9C09-6D4445FDF9FF}" type="pres">
      <dgm:prSet presAssocID="{62770CCD-2DB6-44C0-927D-39085344784E}" presName="root2" presStyleCnt="0"/>
      <dgm:spPr/>
    </dgm:pt>
    <dgm:pt modelId="{1FF6C8CB-11EF-43C0-B00F-81765C811E32}" type="pres">
      <dgm:prSet presAssocID="{62770CCD-2DB6-44C0-927D-39085344784E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58948E-05B3-4606-83C5-92A5CB50DEAE}" type="pres">
      <dgm:prSet presAssocID="{62770CCD-2DB6-44C0-927D-39085344784E}" presName="level3hierChild" presStyleCnt="0"/>
      <dgm:spPr/>
    </dgm:pt>
    <dgm:pt modelId="{22E2B8CC-0571-40F6-B06E-A6AFCA81FECF}" type="pres">
      <dgm:prSet presAssocID="{B5B10A08-8664-4D65-ABDE-4D2594937481}" presName="conn2-1" presStyleLbl="parChTrans1D3" presStyleIdx="3" presStyleCnt="4"/>
      <dgm:spPr/>
      <dgm:t>
        <a:bodyPr/>
        <a:lstStyle/>
        <a:p>
          <a:endParaRPr lang="ru-RU"/>
        </a:p>
      </dgm:t>
    </dgm:pt>
    <dgm:pt modelId="{987C2880-C49E-4903-A1DC-763E46B994D3}" type="pres">
      <dgm:prSet presAssocID="{B5B10A08-8664-4D65-ABDE-4D2594937481}" presName="connTx" presStyleLbl="parChTrans1D3" presStyleIdx="3" presStyleCnt="4"/>
      <dgm:spPr/>
      <dgm:t>
        <a:bodyPr/>
        <a:lstStyle/>
        <a:p>
          <a:endParaRPr lang="ru-RU"/>
        </a:p>
      </dgm:t>
    </dgm:pt>
    <dgm:pt modelId="{C1457706-901E-440F-86CD-2228C631F9B1}" type="pres">
      <dgm:prSet presAssocID="{0186FBA0-81AD-451F-96E4-D3039CBBDA60}" presName="root2" presStyleCnt="0"/>
      <dgm:spPr/>
    </dgm:pt>
    <dgm:pt modelId="{250F3639-3D5E-4C3B-844A-21800349C984}" type="pres">
      <dgm:prSet presAssocID="{0186FBA0-81AD-451F-96E4-D3039CBBDA60}" presName="LevelTwoTextNode" presStyleLbl="node3" presStyleIdx="3" presStyleCnt="4" custScaleX="150404" custScaleY="2105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8489395-1A37-405C-B1F6-74EBC2F1BD52}" type="pres">
      <dgm:prSet presAssocID="{0186FBA0-81AD-451F-96E4-D3039CBBDA60}" presName="level3hierChild" presStyleCnt="0"/>
      <dgm:spPr/>
    </dgm:pt>
  </dgm:ptLst>
  <dgm:cxnLst>
    <dgm:cxn modelId="{53E9A8CD-FEA2-4C9E-AC53-D4AAFBF11439}" srcId="{E066DEC1-EDBE-4548-8E40-8DAA0A4D7D42}" destId="{081F4EE9-157C-43C7-B346-AEA59B2EB8BE}" srcOrd="2" destOrd="0" parTransId="{E6847ECF-F3CA-405E-9DC6-39D97AA31F1F}" sibTransId="{32B47B8D-4B50-429A-A34E-E7D5EA08F21C}"/>
    <dgm:cxn modelId="{0AA6294C-595D-4891-A99F-A169B95378E3}" type="presOf" srcId="{B5B10A08-8664-4D65-ABDE-4D2594937481}" destId="{22E2B8CC-0571-40F6-B06E-A6AFCA81FECF}" srcOrd="0" destOrd="0" presId="urn:microsoft.com/office/officeart/2008/layout/HorizontalMultiLevelHierarchy"/>
    <dgm:cxn modelId="{5189A978-F341-4423-9BFC-2B53978FB8B2}" type="presOf" srcId="{E066DEC1-EDBE-4548-8E40-8DAA0A4D7D42}" destId="{0BF571D4-BFA6-473D-83B7-F19E35B259FD}" srcOrd="0" destOrd="0" presId="urn:microsoft.com/office/officeart/2008/layout/HorizontalMultiLevelHierarchy"/>
    <dgm:cxn modelId="{46512533-FCFA-44DC-ABC8-4715CF44F5EE}" type="presOf" srcId="{AB8BB273-4B6A-4E75-AB6A-C5CAFBAAAA4A}" destId="{4A9ABE6F-23AB-4500-AD22-497E579FF62E}" srcOrd="0" destOrd="0" presId="urn:microsoft.com/office/officeart/2008/layout/HorizontalMultiLevelHierarchy"/>
    <dgm:cxn modelId="{CE049FD3-D716-4551-A891-737310B5089F}" type="presOf" srcId="{EBB07E06-E1A7-436B-951E-57DBCF1A8CE8}" destId="{39849659-9AD4-4DD3-B1F3-C700FB943D78}" srcOrd="1" destOrd="0" presId="urn:microsoft.com/office/officeart/2008/layout/HorizontalMultiLevelHierarchy"/>
    <dgm:cxn modelId="{55924CA3-BC9B-4CBE-BB2E-EB6BB1E7583C}" type="presOf" srcId="{265B6562-84E3-4353-BF98-88E49CC4479D}" destId="{F552BF3E-988D-4F05-8EAC-677DE1B4EDD9}" srcOrd="0" destOrd="0" presId="urn:microsoft.com/office/officeart/2008/layout/HorizontalMultiLevelHierarchy"/>
    <dgm:cxn modelId="{7C7ADDAD-154C-4A06-ACB5-34E5E8B22A41}" type="presOf" srcId="{62770CCD-2DB6-44C0-927D-39085344784E}" destId="{1FF6C8CB-11EF-43C0-B00F-81765C811E32}" srcOrd="0" destOrd="0" presId="urn:microsoft.com/office/officeart/2008/layout/HorizontalMultiLevelHierarchy"/>
    <dgm:cxn modelId="{50AF14F0-C47C-458A-93C4-28CB01DAE1A6}" type="presOf" srcId="{EBB07E06-E1A7-436B-951E-57DBCF1A8CE8}" destId="{831CF3BA-0257-4730-86D3-7A09E5084C66}" srcOrd="0" destOrd="0" presId="urn:microsoft.com/office/officeart/2008/layout/HorizontalMultiLevelHierarchy"/>
    <dgm:cxn modelId="{7BDF688D-9C42-4DF8-8C67-3776E755AED3}" type="presOf" srcId="{50F8B73E-9FCB-441E-9D50-1BBD4903FDA7}" destId="{9670068B-58B4-44B7-9A2B-99D9D14C312E}" srcOrd="0" destOrd="0" presId="urn:microsoft.com/office/officeart/2008/layout/HorizontalMultiLevelHierarchy"/>
    <dgm:cxn modelId="{51F66279-EF99-438C-9376-6C6E355652AE}" type="presOf" srcId="{D61F6E9E-567D-4ED5-9B08-519055D232C0}" destId="{7B94109F-7D3D-4510-9983-6CEA0CDB6DA7}" srcOrd="0" destOrd="0" presId="urn:microsoft.com/office/officeart/2008/layout/HorizontalMultiLevelHierarchy"/>
    <dgm:cxn modelId="{5BC1CE82-BF13-4992-A8C1-0F6B0B52A558}" type="presOf" srcId="{3E7CF637-CB04-41BF-8DAB-1755428D1FDD}" destId="{FE3B0F34-4666-4D42-8146-715D3DF58804}" srcOrd="0" destOrd="0" presId="urn:microsoft.com/office/officeart/2008/layout/HorizontalMultiLevelHierarchy"/>
    <dgm:cxn modelId="{3EF78F72-6866-4698-9E3B-D7D2AEFF959D}" srcId="{62770CCD-2DB6-44C0-927D-39085344784E}" destId="{0186FBA0-81AD-451F-96E4-D3039CBBDA60}" srcOrd="0" destOrd="0" parTransId="{B5B10A08-8664-4D65-ABDE-4D2594937481}" sibTransId="{31322F4F-C491-4F18-8DD5-349A3549EDA5}"/>
    <dgm:cxn modelId="{7FAE360A-8D32-42A5-A21A-68E0485E43DC}" type="presOf" srcId="{E6847ECF-F3CA-405E-9DC6-39D97AA31F1F}" destId="{993BC74A-A614-426F-B8D4-494C1B3CDB90}" srcOrd="1" destOrd="0" presId="urn:microsoft.com/office/officeart/2008/layout/HorizontalMultiLevelHierarchy"/>
    <dgm:cxn modelId="{5AD84F4A-57CE-450F-8D19-6780DE102DA0}" type="presOf" srcId="{274EE0BD-F813-41AF-8C4A-C49413FBE36F}" destId="{CA153F82-B55F-4AD9-B7E5-43FE60A235FE}" srcOrd="1" destOrd="0" presId="urn:microsoft.com/office/officeart/2008/layout/HorizontalMultiLevelHierarchy"/>
    <dgm:cxn modelId="{712FCC6B-0B7D-4878-B484-932E78D5FEB8}" srcId="{E066DEC1-EDBE-4548-8E40-8DAA0A4D7D42}" destId="{62770CCD-2DB6-44C0-927D-39085344784E}" srcOrd="3" destOrd="0" parTransId="{D1B74E96-BCC9-433B-A405-92B41DCB27AA}" sibTransId="{19CF3D26-D560-44D0-830F-69F0ABD0BF6A}"/>
    <dgm:cxn modelId="{C9DDA56F-8707-416D-BC13-29794ACA28E4}" type="presOf" srcId="{0186FBA0-81AD-451F-96E4-D3039CBBDA60}" destId="{250F3639-3D5E-4C3B-844A-21800349C984}" srcOrd="0" destOrd="0" presId="urn:microsoft.com/office/officeart/2008/layout/HorizontalMultiLevelHierarchy"/>
    <dgm:cxn modelId="{9A030BFF-435D-424C-B085-3B371C37DB9E}" type="presOf" srcId="{E6847ECF-F3CA-405E-9DC6-39D97AA31F1F}" destId="{3F8D8620-CBA2-459A-B3B1-585CC5F1AC44}" srcOrd="0" destOrd="0" presId="urn:microsoft.com/office/officeart/2008/layout/HorizontalMultiLevelHierarchy"/>
    <dgm:cxn modelId="{479178FA-BBC0-43E0-868B-9137918FA8C3}" type="presOf" srcId="{92C3E4AE-BB59-4C01-90AD-ADF547843166}" destId="{FC7C34BA-D595-4294-A0AA-6F62E84DD60F}" srcOrd="0" destOrd="0" presId="urn:microsoft.com/office/officeart/2008/layout/HorizontalMultiLevelHierarchy"/>
    <dgm:cxn modelId="{2BACD390-F916-4A65-AC90-1FE845FA2957}" type="presOf" srcId="{EE2F6DCA-B3FA-4E77-A28D-3D1BEA67A269}" destId="{6E34DF3B-D43D-4877-812E-73EE2499D01B}" srcOrd="1" destOrd="0" presId="urn:microsoft.com/office/officeart/2008/layout/HorizontalMultiLevelHierarchy"/>
    <dgm:cxn modelId="{EA013A4D-FD39-44C8-BEBE-1DC72A158381}" srcId="{3E7CF637-CB04-41BF-8DAB-1755428D1FDD}" destId="{265B6562-84E3-4353-BF98-88E49CC4479D}" srcOrd="0" destOrd="0" parTransId="{50F8B73E-9FCB-441E-9D50-1BBD4903FDA7}" sibTransId="{93933B9E-7EF7-4D38-88BF-45263AC49386}"/>
    <dgm:cxn modelId="{D6E43A38-D95D-429D-970F-F8009BF46C2F}" type="presOf" srcId="{EDF34D66-6AD8-439D-8C99-1FCC06F64642}" destId="{F2BFDE58-E056-427A-8450-6F673D3E54CD}" srcOrd="0" destOrd="0" presId="urn:microsoft.com/office/officeart/2008/layout/HorizontalMultiLevelHierarchy"/>
    <dgm:cxn modelId="{12949D92-1D6D-49F8-98C7-BFE17E65EEAC}" srcId="{E066DEC1-EDBE-4548-8E40-8DAA0A4D7D42}" destId="{3E7CF637-CB04-41BF-8DAB-1755428D1FDD}" srcOrd="1" destOrd="0" parTransId="{EE2F6DCA-B3FA-4E77-A28D-3D1BEA67A269}" sibTransId="{62529DA1-5591-40F2-9456-FDAFBBE5F197}"/>
    <dgm:cxn modelId="{13B8B9FB-A19A-48DD-8F88-A293894451EA}" type="presOf" srcId="{EF8BBF7B-603C-4A33-BBAD-CCE89B6E09B2}" destId="{892BE10B-E0B5-4FC7-A6DE-9EA36508FBF3}" srcOrd="1" destOrd="0" presId="urn:microsoft.com/office/officeart/2008/layout/HorizontalMultiLevelHierarchy"/>
    <dgm:cxn modelId="{BD15D1BC-254F-4F79-B0AA-8CB1354F8E26}" srcId="{081F4EE9-157C-43C7-B346-AEA59B2EB8BE}" destId="{92C3E4AE-BB59-4C01-90AD-ADF547843166}" srcOrd="0" destOrd="0" parTransId="{EF8BBF7B-603C-4A33-BBAD-CCE89B6E09B2}" sibTransId="{F0E66C83-A3A6-4A53-9BBE-7B36645895A0}"/>
    <dgm:cxn modelId="{F1D3A595-104F-461C-92A5-FDE71A4F0A23}" type="presOf" srcId="{EF8BBF7B-603C-4A33-BBAD-CCE89B6E09B2}" destId="{250FC063-4EF5-4963-A710-20BECFAC9698}" srcOrd="0" destOrd="0" presId="urn:microsoft.com/office/officeart/2008/layout/HorizontalMultiLevelHierarchy"/>
    <dgm:cxn modelId="{02162FF3-96BE-4714-B616-2C402553DAEF}" type="presOf" srcId="{D1B74E96-BCC9-433B-A405-92B41DCB27AA}" destId="{2B1C316F-C2DE-4ECD-9B2C-AED0474952E9}" srcOrd="1" destOrd="0" presId="urn:microsoft.com/office/officeart/2008/layout/HorizontalMultiLevelHierarchy"/>
    <dgm:cxn modelId="{5AB739BC-56EF-4483-B7DA-B8016EAE738B}" type="presOf" srcId="{EE2F6DCA-B3FA-4E77-A28D-3D1BEA67A269}" destId="{2786359B-4E59-483F-A1B1-75856398C142}" srcOrd="0" destOrd="0" presId="urn:microsoft.com/office/officeart/2008/layout/HorizontalMultiLevelHierarchy"/>
    <dgm:cxn modelId="{17BD249B-40AF-444A-B409-80E744AA0CA2}" srcId="{EDF34D66-6AD8-439D-8C99-1FCC06F64642}" destId="{D61F6E9E-567D-4ED5-9B08-519055D232C0}" srcOrd="0" destOrd="0" parTransId="{EBB07E06-E1A7-436B-951E-57DBCF1A8CE8}" sibTransId="{16C8D30D-71EB-4BD7-A7C6-B50D28828967}"/>
    <dgm:cxn modelId="{213F6D16-36B8-4742-979B-B0B30CD82795}" srcId="{E066DEC1-EDBE-4548-8E40-8DAA0A4D7D42}" destId="{EDF34D66-6AD8-439D-8C99-1FCC06F64642}" srcOrd="0" destOrd="0" parTransId="{274EE0BD-F813-41AF-8C4A-C49413FBE36F}" sibTransId="{101B610B-6661-4B8E-A39B-BE5FD94939A7}"/>
    <dgm:cxn modelId="{8EDCCECE-317E-43B9-8C18-2931F389B54B}" type="presOf" srcId="{D1B74E96-BCC9-433B-A405-92B41DCB27AA}" destId="{35C3450D-50E4-4A98-99AB-64CC091FF543}" srcOrd="0" destOrd="0" presId="urn:microsoft.com/office/officeart/2008/layout/HorizontalMultiLevelHierarchy"/>
    <dgm:cxn modelId="{E20AAF5D-9225-4FAB-9696-5F9063B5FBA1}" type="presOf" srcId="{B5B10A08-8664-4D65-ABDE-4D2594937481}" destId="{987C2880-C49E-4903-A1DC-763E46B994D3}" srcOrd="1" destOrd="0" presId="urn:microsoft.com/office/officeart/2008/layout/HorizontalMultiLevelHierarchy"/>
    <dgm:cxn modelId="{92142645-E4CB-4914-A0BA-2771E367C882}" type="presOf" srcId="{50F8B73E-9FCB-441E-9D50-1BBD4903FDA7}" destId="{9EBCEA9D-4308-4330-B68F-05DA1A77A1A4}" srcOrd="1" destOrd="0" presId="urn:microsoft.com/office/officeart/2008/layout/HorizontalMultiLevelHierarchy"/>
    <dgm:cxn modelId="{F8A42838-03AC-4E69-B023-D217838F5341}" type="presOf" srcId="{274EE0BD-F813-41AF-8C4A-C49413FBE36F}" destId="{FDC547B6-316C-4AC8-8102-07C50772519D}" srcOrd="0" destOrd="0" presId="urn:microsoft.com/office/officeart/2008/layout/HorizontalMultiLevelHierarchy"/>
    <dgm:cxn modelId="{8940362B-DEA0-453A-8D89-9D4A373D6FEC}" type="presOf" srcId="{081F4EE9-157C-43C7-B346-AEA59B2EB8BE}" destId="{DEB94127-C485-45FF-99BE-9E54D62AE43A}" srcOrd="0" destOrd="0" presId="urn:microsoft.com/office/officeart/2008/layout/HorizontalMultiLevelHierarchy"/>
    <dgm:cxn modelId="{31E5ADF7-932C-44C4-8BFD-C9A8F80B2765}" srcId="{AB8BB273-4B6A-4E75-AB6A-C5CAFBAAAA4A}" destId="{E066DEC1-EDBE-4548-8E40-8DAA0A4D7D42}" srcOrd="0" destOrd="0" parTransId="{6E0BF302-1471-4D5A-812C-311A364A651F}" sibTransId="{1622B656-F5B3-4B41-AC6C-349A2BCEF51A}"/>
    <dgm:cxn modelId="{3FE0CC34-036F-404E-B627-22A1AE53BC02}" type="presParOf" srcId="{4A9ABE6F-23AB-4500-AD22-497E579FF62E}" destId="{5D4C26EE-B8B6-4649-8619-22A736E5C7FD}" srcOrd="0" destOrd="0" presId="urn:microsoft.com/office/officeart/2008/layout/HorizontalMultiLevelHierarchy"/>
    <dgm:cxn modelId="{4303C1EC-81B2-4512-93D7-3BA58D78AB04}" type="presParOf" srcId="{5D4C26EE-B8B6-4649-8619-22A736E5C7FD}" destId="{0BF571D4-BFA6-473D-83B7-F19E35B259FD}" srcOrd="0" destOrd="0" presId="urn:microsoft.com/office/officeart/2008/layout/HorizontalMultiLevelHierarchy"/>
    <dgm:cxn modelId="{042406D9-D9DB-4B58-ACFE-2F9D0F1AF8AE}" type="presParOf" srcId="{5D4C26EE-B8B6-4649-8619-22A736E5C7FD}" destId="{72001E25-A4F9-41C7-AD6A-9CD523665BBB}" srcOrd="1" destOrd="0" presId="urn:microsoft.com/office/officeart/2008/layout/HorizontalMultiLevelHierarchy"/>
    <dgm:cxn modelId="{17D8EE5B-638A-4CA2-9D75-36F27AE5901A}" type="presParOf" srcId="{72001E25-A4F9-41C7-AD6A-9CD523665BBB}" destId="{FDC547B6-316C-4AC8-8102-07C50772519D}" srcOrd="0" destOrd="0" presId="urn:microsoft.com/office/officeart/2008/layout/HorizontalMultiLevelHierarchy"/>
    <dgm:cxn modelId="{AA29B763-DAC5-4810-B1B5-13AB71770520}" type="presParOf" srcId="{FDC547B6-316C-4AC8-8102-07C50772519D}" destId="{CA153F82-B55F-4AD9-B7E5-43FE60A235FE}" srcOrd="0" destOrd="0" presId="urn:microsoft.com/office/officeart/2008/layout/HorizontalMultiLevelHierarchy"/>
    <dgm:cxn modelId="{94EA5216-D83F-444D-AF66-1DAB20868013}" type="presParOf" srcId="{72001E25-A4F9-41C7-AD6A-9CD523665BBB}" destId="{8E70B1A4-0B4D-41F8-9F1A-477EC3C1AC3A}" srcOrd="1" destOrd="0" presId="urn:microsoft.com/office/officeart/2008/layout/HorizontalMultiLevelHierarchy"/>
    <dgm:cxn modelId="{7798B41C-860F-464B-96E4-CF85017230AA}" type="presParOf" srcId="{8E70B1A4-0B4D-41F8-9F1A-477EC3C1AC3A}" destId="{F2BFDE58-E056-427A-8450-6F673D3E54CD}" srcOrd="0" destOrd="0" presId="urn:microsoft.com/office/officeart/2008/layout/HorizontalMultiLevelHierarchy"/>
    <dgm:cxn modelId="{4D0C403A-3FF0-434A-8B2F-B553E3A23DCB}" type="presParOf" srcId="{8E70B1A4-0B4D-41F8-9F1A-477EC3C1AC3A}" destId="{0326FC08-CC88-4C5B-98F3-27C9857AD923}" srcOrd="1" destOrd="0" presId="urn:microsoft.com/office/officeart/2008/layout/HorizontalMultiLevelHierarchy"/>
    <dgm:cxn modelId="{D84172B8-9049-4417-A252-CB9FC3F79C41}" type="presParOf" srcId="{0326FC08-CC88-4C5B-98F3-27C9857AD923}" destId="{831CF3BA-0257-4730-86D3-7A09E5084C66}" srcOrd="0" destOrd="0" presId="urn:microsoft.com/office/officeart/2008/layout/HorizontalMultiLevelHierarchy"/>
    <dgm:cxn modelId="{8D66EF9A-2093-42FE-8FB6-48C31F999A82}" type="presParOf" srcId="{831CF3BA-0257-4730-86D3-7A09E5084C66}" destId="{39849659-9AD4-4DD3-B1F3-C700FB943D78}" srcOrd="0" destOrd="0" presId="urn:microsoft.com/office/officeart/2008/layout/HorizontalMultiLevelHierarchy"/>
    <dgm:cxn modelId="{E51C695B-5926-4955-9E8B-4162DAD02695}" type="presParOf" srcId="{0326FC08-CC88-4C5B-98F3-27C9857AD923}" destId="{E9B03E98-8179-48B4-8E66-4AE3954421DC}" srcOrd="1" destOrd="0" presId="urn:microsoft.com/office/officeart/2008/layout/HorizontalMultiLevelHierarchy"/>
    <dgm:cxn modelId="{24BF6415-DAB9-42AA-BA3A-8A97AC2E3BF7}" type="presParOf" srcId="{E9B03E98-8179-48B4-8E66-4AE3954421DC}" destId="{7B94109F-7D3D-4510-9983-6CEA0CDB6DA7}" srcOrd="0" destOrd="0" presId="urn:microsoft.com/office/officeart/2008/layout/HorizontalMultiLevelHierarchy"/>
    <dgm:cxn modelId="{0E29BDFD-138F-4628-9656-D923C1C8C70B}" type="presParOf" srcId="{E9B03E98-8179-48B4-8E66-4AE3954421DC}" destId="{17B76F0F-0F05-4991-9E54-46FA88999687}" srcOrd="1" destOrd="0" presId="urn:microsoft.com/office/officeart/2008/layout/HorizontalMultiLevelHierarchy"/>
    <dgm:cxn modelId="{2E2714AA-97A4-41F8-9BB5-84C3DFE61D61}" type="presParOf" srcId="{72001E25-A4F9-41C7-AD6A-9CD523665BBB}" destId="{2786359B-4E59-483F-A1B1-75856398C142}" srcOrd="2" destOrd="0" presId="urn:microsoft.com/office/officeart/2008/layout/HorizontalMultiLevelHierarchy"/>
    <dgm:cxn modelId="{DBF3905B-62D0-4363-A896-CC52B5764CD6}" type="presParOf" srcId="{2786359B-4E59-483F-A1B1-75856398C142}" destId="{6E34DF3B-D43D-4877-812E-73EE2499D01B}" srcOrd="0" destOrd="0" presId="urn:microsoft.com/office/officeart/2008/layout/HorizontalMultiLevelHierarchy"/>
    <dgm:cxn modelId="{ED32FCF1-9CD8-4BF4-ABA2-036AE039550E}" type="presParOf" srcId="{72001E25-A4F9-41C7-AD6A-9CD523665BBB}" destId="{B3F369D6-B748-4920-8B5F-F37931098B7E}" srcOrd="3" destOrd="0" presId="urn:microsoft.com/office/officeart/2008/layout/HorizontalMultiLevelHierarchy"/>
    <dgm:cxn modelId="{22EB71A0-47FF-44D4-97C5-F327D4F068AE}" type="presParOf" srcId="{B3F369D6-B748-4920-8B5F-F37931098B7E}" destId="{FE3B0F34-4666-4D42-8146-715D3DF58804}" srcOrd="0" destOrd="0" presId="urn:microsoft.com/office/officeart/2008/layout/HorizontalMultiLevelHierarchy"/>
    <dgm:cxn modelId="{49D010FC-2531-455D-AFB6-1B07EFDACE7D}" type="presParOf" srcId="{B3F369D6-B748-4920-8B5F-F37931098B7E}" destId="{7D5D5E2A-3CEC-43B8-A62C-0A90E38A416E}" srcOrd="1" destOrd="0" presId="urn:microsoft.com/office/officeart/2008/layout/HorizontalMultiLevelHierarchy"/>
    <dgm:cxn modelId="{56DE7EFE-6D07-4E85-91F9-A627B164F075}" type="presParOf" srcId="{7D5D5E2A-3CEC-43B8-A62C-0A90E38A416E}" destId="{9670068B-58B4-44B7-9A2B-99D9D14C312E}" srcOrd="0" destOrd="0" presId="urn:microsoft.com/office/officeart/2008/layout/HorizontalMultiLevelHierarchy"/>
    <dgm:cxn modelId="{A7C6EAEE-9A6F-4B86-85DB-32D4328CB4BD}" type="presParOf" srcId="{9670068B-58B4-44B7-9A2B-99D9D14C312E}" destId="{9EBCEA9D-4308-4330-B68F-05DA1A77A1A4}" srcOrd="0" destOrd="0" presId="urn:microsoft.com/office/officeart/2008/layout/HorizontalMultiLevelHierarchy"/>
    <dgm:cxn modelId="{2E5AE94B-23E6-4232-B8DA-D0DB7306235D}" type="presParOf" srcId="{7D5D5E2A-3CEC-43B8-A62C-0A90E38A416E}" destId="{A21B2206-FDAC-4927-8081-FF9363438B73}" srcOrd="1" destOrd="0" presId="urn:microsoft.com/office/officeart/2008/layout/HorizontalMultiLevelHierarchy"/>
    <dgm:cxn modelId="{EECB7818-9ACB-4B12-B0CB-6AF5D87AC913}" type="presParOf" srcId="{A21B2206-FDAC-4927-8081-FF9363438B73}" destId="{F552BF3E-988D-4F05-8EAC-677DE1B4EDD9}" srcOrd="0" destOrd="0" presId="urn:microsoft.com/office/officeart/2008/layout/HorizontalMultiLevelHierarchy"/>
    <dgm:cxn modelId="{99CB5A94-D4E3-4197-B45E-E23E2CDA4D6D}" type="presParOf" srcId="{A21B2206-FDAC-4927-8081-FF9363438B73}" destId="{0EF7EC12-AC0E-4A53-AE3D-4467DEF0CDAC}" srcOrd="1" destOrd="0" presId="urn:microsoft.com/office/officeart/2008/layout/HorizontalMultiLevelHierarchy"/>
    <dgm:cxn modelId="{F0EE4450-D9A0-42A8-8471-5D8214094A8D}" type="presParOf" srcId="{72001E25-A4F9-41C7-AD6A-9CD523665BBB}" destId="{3F8D8620-CBA2-459A-B3B1-585CC5F1AC44}" srcOrd="4" destOrd="0" presId="urn:microsoft.com/office/officeart/2008/layout/HorizontalMultiLevelHierarchy"/>
    <dgm:cxn modelId="{B0164BD6-8F4E-4FDF-AAA6-E60B0FDB4888}" type="presParOf" srcId="{3F8D8620-CBA2-459A-B3B1-585CC5F1AC44}" destId="{993BC74A-A614-426F-B8D4-494C1B3CDB90}" srcOrd="0" destOrd="0" presId="urn:microsoft.com/office/officeart/2008/layout/HorizontalMultiLevelHierarchy"/>
    <dgm:cxn modelId="{DAF88B96-90DF-40B4-A13E-A842BCDE294A}" type="presParOf" srcId="{72001E25-A4F9-41C7-AD6A-9CD523665BBB}" destId="{75485B3F-FAEF-43A0-9770-914491F79062}" srcOrd="5" destOrd="0" presId="urn:microsoft.com/office/officeart/2008/layout/HorizontalMultiLevelHierarchy"/>
    <dgm:cxn modelId="{196FCB3E-7A5E-4D99-BD86-B3B83AE2B198}" type="presParOf" srcId="{75485B3F-FAEF-43A0-9770-914491F79062}" destId="{DEB94127-C485-45FF-99BE-9E54D62AE43A}" srcOrd="0" destOrd="0" presId="urn:microsoft.com/office/officeart/2008/layout/HorizontalMultiLevelHierarchy"/>
    <dgm:cxn modelId="{27146857-FD9D-489A-A679-08203231625F}" type="presParOf" srcId="{75485B3F-FAEF-43A0-9770-914491F79062}" destId="{E751892C-A144-48C5-91EF-316B4FD41B3C}" srcOrd="1" destOrd="0" presId="urn:microsoft.com/office/officeart/2008/layout/HorizontalMultiLevelHierarchy"/>
    <dgm:cxn modelId="{4D73B92E-F50A-47A1-8298-B4EDCA375169}" type="presParOf" srcId="{E751892C-A144-48C5-91EF-316B4FD41B3C}" destId="{250FC063-4EF5-4963-A710-20BECFAC9698}" srcOrd="0" destOrd="0" presId="urn:microsoft.com/office/officeart/2008/layout/HorizontalMultiLevelHierarchy"/>
    <dgm:cxn modelId="{AEFAF1BD-07BB-47E2-B46F-4221EB0B122F}" type="presParOf" srcId="{250FC063-4EF5-4963-A710-20BECFAC9698}" destId="{892BE10B-E0B5-4FC7-A6DE-9EA36508FBF3}" srcOrd="0" destOrd="0" presId="urn:microsoft.com/office/officeart/2008/layout/HorizontalMultiLevelHierarchy"/>
    <dgm:cxn modelId="{CD8A3AE3-BBD3-4AD5-9FB0-57A4B3BB31AB}" type="presParOf" srcId="{E751892C-A144-48C5-91EF-316B4FD41B3C}" destId="{56822592-91E1-4835-872D-38E4246FD5DF}" srcOrd="1" destOrd="0" presId="urn:microsoft.com/office/officeart/2008/layout/HorizontalMultiLevelHierarchy"/>
    <dgm:cxn modelId="{B23E59E2-87C6-4EE3-80F7-121276394EF0}" type="presParOf" srcId="{56822592-91E1-4835-872D-38E4246FD5DF}" destId="{FC7C34BA-D595-4294-A0AA-6F62E84DD60F}" srcOrd="0" destOrd="0" presId="urn:microsoft.com/office/officeart/2008/layout/HorizontalMultiLevelHierarchy"/>
    <dgm:cxn modelId="{18C61D4C-A67D-41AA-96E9-560E1BECE8E1}" type="presParOf" srcId="{56822592-91E1-4835-872D-38E4246FD5DF}" destId="{259F7806-7013-459F-BCFE-AB5331DCFD59}" srcOrd="1" destOrd="0" presId="urn:microsoft.com/office/officeart/2008/layout/HorizontalMultiLevelHierarchy"/>
    <dgm:cxn modelId="{A076BFCC-7BF8-4DAF-A61A-D079DDF6817E}" type="presParOf" srcId="{72001E25-A4F9-41C7-AD6A-9CD523665BBB}" destId="{35C3450D-50E4-4A98-99AB-64CC091FF543}" srcOrd="6" destOrd="0" presId="urn:microsoft.com/office/officeart/2008/layout/HorizontalMultiLevelHierarchy"/>
    <dgm:cxn modelId="{16DBCAB2-B8A0-4CDE-8274-07D3E18F2319}" type="presParOf" srcId="{35C3450D-50E4-4A98-99AB-64CC091FF543}" destId="{2B1C316F-C2DE-4ECD-9B2C-AED0474952E9}" srcOrd="0" destOrd="0" presId="urn:microsoft.com/office/officeart/2008/layout/HorizontalMultiLevelHierarchy"/>
    <dgm:cxn modelId="{B401BAD7-35DB-4B1F-B09B-9FA722916C5C}" type="presParOf" srcId="{72001E25-A4F9-41C7-AD6A-9CD523665BBB}" destId="{57EFE9F3-2A5B-4FF8-9C09-6D4445FDF9FF}" srcOrd="7" destOrd="0" presId="urn:microsoft.com/office/officeart/2008/layout/HorizontalMultiLevelHierarchy"/>
    <dgm:cxn modelId="{90901601-F4F3-4FC4-A95D-8ADA639627F3}" type="presParOf" srcId="{57EFE9F3-2A5B-4FF8-9C09-6D4445FDF9FF}" destId="{1FF6C8CB-11EF-43C0-B00F-81765C811E32}" srcOrd="0" destOrd="0" presId="urn:microsoft.com/office/officeart/2008/layout/HorizontalMultiLevelHierarchy"/>
    <dgm:cxn modelId="{A99B77FA-AA6C-45E2-9339-3C1872734F45}" type="presParOf" srcId="{57EFE9F3-2A5B-4FF8-9C09-6D4445FDF9FF}" destId="{0258948E-05B3-4606-83C5-92A5CB50DEAE}" srcOrd="1" destOrd="0" presId="urn:microsoft.com/office/officeart/2008/layout/HorizontalMultiLevelHierarchy"/>
    <dgm:cxn modelId="{D945C532-3630-4B03-BAD7-84B94C974BFD}" type="presParOf" srcId="{0258948E-05B3-4606-83C5-92A5CB50DEAE}" destId="{22E2B8CC-0571-40F6-B06E-A6AFCA81FECF}" srcOrd="0" destOrd="0" presId="urn:microsoft.com/office/officeart/2008/layout/HorizontalMultiLevelHierarchy"/>
    <dgm:cxn modelId="{9AEACE93-6A31-4B78-956C-6BA46D1C657F}" type="presParOf" srcId="{22E2B8CC-0571-40F6-B06E-A6AFCA81FECF}" destId="{987C2880-C49E-4903-A1DC-763E46B994D3}" srcOrd="0" destOrd="0" presId="urn:microsoft.com/office/officeart/2008/layout/HorizontalMultiLevelHierarchy"/>
    <dgm:cxn modelId="{60E1CFB4-975D-41F4-A8A1-1E860A3B2627}" type="presParOf" srcId="{0258948E-05B3-4606-83C5-92A5CB50DEAE}" destId="{C1457706-901E-440F-86CD-2228C631F9B1}" srcOrd="1" destOrd="0" presId="urn:microsoft.com/office/officeart/2008/layout/HorizontalMultiLevelHierarchy"/>
    <dgm:cxn modelId="{00A3500B-D9DB-4D8F-96C1-024698D757F5}" type="presParOf" srcId="{C1457706-901E-440F-86CD-2228C631F9B1}" destId="{250F3639-3D5E-4C3B-844A-21800349C984}" srcOrd="0" destOrd="0" presId="urn:microsoft.com/office/officeart/2008/layout/HorizontalMultiLevelHierarchy"/>
    <dgm:cxn modelId="{39BF286A-652D-401B-A0AC-07D3A517AE39}" type="presParOf" srcId="{C1457706-901E-440F-86CD-2228C631F9B1}" destId="{78489395-1A37-405C-B1F6-74EBC2F1BD5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803405"/>
            <a:ext cx="70866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632201"/>
            <a:ext cx="70866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1" y="4314328"/>
            <a:ext cx="2183130" cy="374642"/>
          </a:xfrm>
        </p:spPr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28700" y="4323846"/>
            <a:ext cx="4800600" cy="365125"/>
          </a:xfrm>
        </p:spPr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057400" cy="365125"/>
          </a:xfrm>
        </p:spPr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739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899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753534"/>
            <a:ext cx="81152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350" y="3641726"/>
            <a:ext cx="786765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81002"/>
            <a:ext cx="5243619" cy="364065"/>
          </a:xfrm>
        </p:spPr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546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194560"/>
            <a:ext cx="40005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94560"/>
            <a:ext cx="40005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429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45795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7" y="2183802"/>
            <a:ext cx="3809993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1" y="3132667"/>
            <a:ext cx="3983831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183802"/>
            <a:ext cx="382905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132667"/>
            <a:ext cx="40005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583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8314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342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6686" y="746760"/>
            <a:ext cx="4882964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124200"/>
            <a:ext cx="30861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4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524000"/>
            <a:ext cx="51549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95928" y="751242"/>
            <a:ext cx="273372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124200"/>
            <a:ext cx="515493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319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33" y="4697361"/>
            <a:ext cx="8116526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1295" y="941440"/>
            <a:ext cx="811638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5516716"/>
            <a:ext cx="81153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380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753533"/>
            <a:ext cx="81153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649134"/>
            <a:ext cx="7597887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9942"/>
            <a:ext cx="5243619" cy="365125"/>
          </a:xfrm>
        </p:spPr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1683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365557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1" y="3959863"/>
            <a:ext cx="7613650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9942"/>
            <a:ext cx="5243619" cy="365125"/>
          </a:xfrm>
        </p:spPr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8" y="9334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38173" y="270129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654756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71" y="1124702"/>
            <a:ext cx="7609640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648316"/>
            <a:ext cx="7608491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8884"/>
            <a:ext cx="5243619" cy="365125"/>
          </a:xfrm>
        </p:spPr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470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45794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0" y="2202080"/>
            <a:ext cx="2592324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49" y="2904565"/>
            <a:ext cx="2592324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76600" y="2201333"/>
            <a:ext cx="2592324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75144" y="2904067"/>
            <a:ext cx="2592324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8850" y="2192866"/>
            <a:ext cx="2592324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038851" y="2904565"/>
            <a:ext cx="2592324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6483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45794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6463" y="4191001"/>
            <a:ext cx="2588687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6463" y="2362200"/>
            <a:ext cx="258868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6463" y="4873765"/>
            <a:ext cx="2588687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698" y="4191001"/>
            <a:ext cx="2586701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80697" y="2362200"/>
            <a:ext cx="258670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80699" y="4873764"/>
            <a:ext cx="2586701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7299" y="4191001"/>
            <a:ext cx="259235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37391" y="2362200"/>
            <a:ext cx="2585909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037299" y="4873762"/>
            <a:ext cx="2589334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3798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2194560"/>
            <a:ext cx="81153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647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45067"/>
            <a:ext cx="154305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8350" y="745068"/>
            <a:ext cx="615315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379942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81001"/>
            <a:ext cx="5243619" cy="365125"/>
          </a:xfrm>
        </p:spPr>
        <p:txBody>
          <a:bodyPr/>
          <a:lstStyle/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98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F36197B-9F27-4B31-8DA6-43D0630630B1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C6A5DE4-9C72-4CC0-90DA-60A839757E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45795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2194561"/>
            <a:ext cx="81153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6520" y="6356351"/>
            <a:ext cx="21831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9DD5C-90E2-4E60-9B83-D59C0A3714A5}" type="datetimeFigureOut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11.12.2019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355846"/>
            <a:ext cx="5829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6C2FA-112D-487E-AD78-2BBDBE7403D4}" type="slidenum">
              <a:rPr lang="uk-UA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3607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8803" y="1772816"/>
            <a:ext cx="840646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уроку: </a:t>
            </a:r>
            <a:r>
              <a:rPr lang="ru-RU" sz="48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Еволюція</a:t>
            </a:r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 людини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882" y="4693064"/>
            <a:ext cx="3617647" cy="216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66991" y="31269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Білоцерківське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професійно-технічне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училище </a:t>
            </a:r>
          </a:p>
          <a:p>
            <a:pPr algn="ctr"/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П.Р. ПОПОВИЧА»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91413"/>
            <a:ext cx="4842722" cy="215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7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8589" y="2852936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Перегляд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відео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08" y="332656"/>
            <a:ext cx="3759562" cy="19168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332657"/>
            <a:ext cx="3736032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99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29000"/>
            <a:ext cx="2827412" cy="186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1124744"/>
            <a:ext cx="66702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людство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йшло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Навіщо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так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важко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виборювали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загальним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365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Шлях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людства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нинішнього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розуміння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тривалим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Вже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первісний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період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об'єднуючись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роду,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племені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люди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створювали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підкоряючись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легше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вижити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з'явилися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перші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утворення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закріплено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спеціальними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розпорядженнями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указами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обов'язкові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вимоги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Вони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дістали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назви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юридичних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правових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норм,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дотримання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держава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стежила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за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карало…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96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404664"/>
            <a:ext cx="820891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 р.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створена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Об'єднаних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Націй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Головним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своїм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завданням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ООН проголосила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підтримку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зміцнення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міжнародного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миру і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усьому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цією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метою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важливі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міжнародно-правові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і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Загалом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час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існування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ООН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прийняла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понад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міжнародних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галузі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них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втілені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прогресивніші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погляди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світової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спільноти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питань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56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52359">
            <a:off x="387792" y="3877763"/>
            <a:ext cx="3407996" cy="2708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8122" y="0"/>
            <a:ext cx="3411311" cy="19168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568" y="83671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грудня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1948 р.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Об’єднаних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(ООН)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прийняла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декларацію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41249">
            <a:off x="6045142" y="411606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6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751344"/>
            <a:ext cx="842493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Перелік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права і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свободи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•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декларація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грудня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1948 р.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Пакт про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цивільні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політичні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грудня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1966 р.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Конвенція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припинення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злочину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апартеїду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покарання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листопад 1973 р.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Конвенція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катувань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нелюдських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таких,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принижують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гідність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видів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поводження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покарання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грудня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1984 р.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Європейська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Конвенція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захист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основних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свобод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листопада 1950 р.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червня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1996 р.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2908" y="4723316"/>
            <a:ext cx="1524000" cy="21526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2351" y="5288856"/>
            <a:ext cx="1090818" cy="1569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924214">
            <a:off x="825691" y="5350858"/>
            <a:ext cx="933707" cy="140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5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7584" y="1196752"/>
            <a:ext cx="75395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пригадаємо з уроків правознавства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бувають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права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якими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критеріями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класифікують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861048"/>
            <a:ext cx="18002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4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51196849"/>
              </p:ext>
            </p:extLst>
          </p:nvPr>
        </p:nvGraphicFramePr>
        <p:xfrm>
          <a:off x="395536" y="332656"/>
          <a:ext cx="8568952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475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824641"/>
              </p:ext>
            </p:extLst>
          </p:nvPr>
        </p:nvGraphicFramePr>
        <p:xfrm>
          <a:off x="3546" y="0"/>
          <a:ext cx="9217025" cy="6858000"/>
        </p:xfrm>
        <a:graphic>
          <a:graphicData uri="http://schemas.openxmlformats.org/drawingml/2006/table">
            <a:tbl>
              <a:tblPr firstRow="1" bandRow="1"/>
              <a:tblGrid>
                <a:gridCol w="1781443"/>
                <a:gridCol w="1858895"/>
                <a:gridCol w="2033909"/>
                <a:gridCol w="1817302"/>
                <a:gridCol w="1725476"/>
              </a:tblGrid>
              <a:tr h="1666089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категорією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людей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значенням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За характером і способом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здійснення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суб’єктив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ним складом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здійснення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можливістю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обмежен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ня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191911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Загальні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Права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жінок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Права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дітей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Основні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тобто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ті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які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дуже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важливі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для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існування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суб’єкта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) і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Неосновні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несуттєві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для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його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життя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Активні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(свобода для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вчинення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активних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дій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) і </a:t>
                      </a:r>
                    </a:p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Пасивні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(свобода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від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втручання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перешкод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з боку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інших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суб’єктів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);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Індивіду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альні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здійснюються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власними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діями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Колектив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ні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можуть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бути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реалізовані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лише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спільними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діями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групи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носіїв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права)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Абсолютні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(не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підля-гають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обме-женням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за будь-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яких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обставин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) та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Відносні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можуть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бути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обмежені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якщо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такі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обмеження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є</a:t>
                      </a:r>
                    </a:p>
                    <a:p>
                      <a:pPr algn="ctr"/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необхідними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00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uk-UA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Робота з підручником – </a:t>
            </a:r>
            <a:r>
              <a:rPr lang="uk-UA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стор.24 -</a:t>
            </a:r>
            <a:r>
              <a:rPr lang="uk-UA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25</a:t>
            </a: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uk-UA" b="1" dirty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uk-UA" b="1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uk-UA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0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</a:rPr>
              <a:t>Які існують покоління прав людини </a:t>
            </a:r>
            <a:r>
              <a:rPr lang="uk-UA" dirty="0" smtClean="0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/>
                <a:ea typeface="Times New Roman"/>
              </a:rPr>
              <a:t>Що впливало на розширення переліку прав людини ?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76484"/>
            <a:ext cx="2520280" cy="143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52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3265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332656"/>
            <a:ext cx="626469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розкрити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«права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і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свобод,їх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покоління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документами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присвяченими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значущість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і свобод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сформувати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поважне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прав і свобод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і свобод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закріплених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документах з прав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позицію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1231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0" y="399184"/>
            <a:ext cx="9144000" cy="8572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altLang="ru-RU" sz="4000" dirty="0" smtClean="0">
                <a:solidFill>
                  <a:srgbClr val="0070C0"/>
                </a:solidFill>
                <a:latin typeface="Arial Black" pitchFamily="34" charset="0"/>
              </a:rPr>
              <a:t>ПОКОЛІННЯ ПРАВ ЛЮДИНИ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3837" y="1256434"/>
            <a:ext cx="34018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покоління</a:t>
            </a:r>
            <a:endParaRPr lang="ru-RU" sz="3600" b="1" spc="50" dirty="0">
              <a:ln w="11430"/>
              <a:gradFill>
                <a:gsLst>
                  <a:gs pos="25000">
                    <a:srgbClr val="9F2936">
                      <a:satMod val="155000"/>
                    </a:srgbClr>
                  </a:gs>
                  <a:gs pos="100000">
                    <a:srgbClr val="9F293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1124744"/>
            <a:ext cx="446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евідчужувані особисті (громадянські) і політичні права (18 ст.)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834335"/>
            <a:ext cx="46085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життя, здоров'я, безпеку;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Свободу думки, совісті, віросповідання;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Свободу від свавільного арешту, затримання та вигнання;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Рівність перед законом та незалежний суд тощо.</a:t>
            </a:r>
          </a:p>
        </p:txBody>
      </p:sp>
      <p:pic>
        <p:nvPicPr>
          <p:cNvPr id="12290" name="Picture 2" descr="Картинки по запросу покоління прав люди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399" y="3140968"/>
            <a:ext cx="4285650" cy="296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18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0" y="399184"/>
            <a:ext cx="9144000" cy="8572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altLang="ru-RU" sz="4000" dirty="0" smtClean="0">
                <a:solidFill>
                  <a:srgbClr val="0070C0"/>
                </a:solidFill>
                <a:latin typeface="Arial Black" pitchFamily="34" charset="0"/>
              </a:rPr>
              <a:t>ПОКОЛІННЯ ПРАВ ЛЮДИНИ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4796" y="1256434"/>
            <a:ext cx="36599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ІІ покоління</a:t>
            </a:r>
            <a:endParaRPr lang="ru-RU" sz="3600" b="1" spc="50" dirty="0">
              <a:ln w="11430"/>
              <a:gradFill>
                <a:gsLst>
                  <a:gs pos="25000">
                    <a:srgbClr val="9F2936">
                      <a:satMod val="155000"/>
                    </a:srgbClr>
                  </a:gs>
                  <a:gs pos="100000">
                    <a:srgbClr val="9F293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834335"/>
            <a:ext cx="46085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відпочинок;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освіту;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соціальне забезпечення;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достатній життєвий рівень;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створювати профспілки.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5976" y="1124744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Поглиблення особистих (громадянських) і розвиток соціально-економічних і культурних прав (19 – І пол. 20 ст.)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Картинки по запросу покоління прав люди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303" y="3358792"/>
            <a:ext cx="3841169" cy="265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0" y="399184"/>
            <a:ext cx="9144000" cy="8572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altLang="ru-RU" sz="4000" dirty="0" smtClean="0">
                <a:solidFill>
                  <a:srgbClr val="0070C0"/>
                </a:solidFill>
                <a:latin typeface="Arial Black" pitchFamily="34" charset="0"/>
              </a:rPr>
              <a:t>ПОКОЛІННЯ ПРАВ ЛЮДИНИ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5755" y="1256434"/>
            <a:ext cx="39180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ІІІ покоління</a:t>
            </a:r>
            <a:endParaRPr lang="ru-RU" sz="3600" b="1" spc="50" dirty="0">
              <a:ln w="11430"/>
              <a:gradFill>
                <a:gsLst>
                  <a:gs pos="25000">
                    <a:srgbClr val="9F2936">
                      <a:satMod val="155000"/>
                    </a:srgbClr>
                  </a:gs>
                  <a:gs pos="100000">
                    <a:srgbClr val="9F293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12240" y="1124745"/>
            <a:ext cx="40082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Солідарні (колективні), права всього людства – права людини і права народів (після ІІ світ. війни)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0716" y="3009715"/>
            <a:ext cx="52565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політичне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економічне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соціальне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культурне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самовизначення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користування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спільним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спадком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людства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мир;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інформаційний простір;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безпечне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довкілля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гуманітарну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4338" name="Picture 2" descr="Картинки по запросу покоління прав люди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743" y="3885838"/>
            <a:ext cx="3576671" cy="247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4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0" y="399184"/>
            <a:ext cx="9144000" cy="8572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altLang="ru-RU" sz="4000" dirty="0" smtClean="0">
                <a:solidFill>
                  <a:srgbClr val="0070C0"/>
                </a:solidFill>
                <a:latin typeface="Arial Black" pitchFamily="34" charset="0"/>
              </a:rPr>
              <a:t>ПОКОЛІННЯ ПРАВ ЛЮДИНИ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4301" y="1256434"/>
            <a:ext cx="37609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покоління</a:t>
            </a:r>
            <a:endParaRPr lang="ru-RU" sz="5400" b="1" spc="50" dirty="0">
              <a:ln w="11430"/>
              <a:gradFill>
                <a:gsLst>
                  <a:gs pos="25000">
                    <a:srgbClr val="9F2936">
                      <a:satMod val="155000"/>
                    </a:srgbClr>
                  </a:gs>
                  <a:gs pos="100000">
                    <a:srgbClr val="9F293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1163082"/>
            <a:ext cx="44644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Неоднозначні та суперечливі права. Наслідок наукових відкриттів (поч. 21 ст.)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9302" y="2492896"/>
            <a:ext cx="556374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зміну статі;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трансплантацію органів;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сурогатне материнство;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використання віртуальної реальності;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вирощування органів людини з її стовбурових клітин;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одностатеві шлюби;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вільну від дитини сім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доступ до Інтернету.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118" y="3645024"/>
            <a:ext cx="3139723" cy="235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27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Опрацювати підручник стор. 26-27 </a:t>
            </a:r>
            <a:br>
              <a:rPr lang="uk-UA" dirty="0" smtClean="0"/>
            </a:br>
            <a:r>
              <a:rPr lang="uk-UA" dirty="0" smtClean="0"/>
              <a:t>Робота з Конституцією України. Розділ ІІ.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2281872" y="116632"/>
            <a:ext cx="4625975" cy="47244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РОБОТА З ТАБЛИЦЕЮ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60338"/>
              </p:ext>
            </p:extLst>
          </p:nvPr>
        </p:nvGraphicFramePr>
        <p:xfrm>
          <a:off x="502920" y="1232376"/>
          <a:ext cx="8183879" cy="2772688"/>
        </p:xfrm>
        <a:graphic>
          <a:graphicData uri="http://schemas.openxmlformats.org/drawingml/2006/table">
            <a:tbl>
              <a:tblPr firstRow="1" firstCol="1" bandRow="1"/>
              <a:tblGrid>
                <a:gridCol w="1322774"/>
                <a:gridCol w="1331352"/>
                <a:gridCol w="1329012"/>
                <a:gridCol w="1202662"/>
                <a:gridCol w="1450683"/>
                <a:gridCol w="1547396"/>
              </a:tblGrid>
              <a:tr h="21813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Громадянські </a:t>
                      </a:r>
                      <a:r>
                        <a:rPr lang="uk-UA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(особисті)—</a:t>
                      </a: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без них неможливе життя людини та її нормальний розвиток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Політичні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обумовлені статусом громадянина і дають змогу брати участь у житті держави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Соціально-економічні</a:t>
                      </a:r>
                      <a:r>
                        <a:rPr lang="uk-UA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—дають змогу забезпечувати своє життя матеріально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Культурні—</a:t>
                      </a:r>
                      <a:r>
                        <a:rPr lang="uk-UA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уможливлюють розвиток і самореалізацію особистості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Екологічні—</a:t>
                      </a:r>
                      <a:r>
                        <a:rPr lang="uk-UA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забезпечують стан довкілля як умову життя людини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Права в галузі правосуддя—</a:t>
                      </a: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гарантують правову захищеність особи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3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89769"/>
            <a:ext cx="1250931" cy="7016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483" y="3489434"/>
            <a:ext cx="1297261" cy="5023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073" y="3489434"/>
            <a:ext cx="1385650" cy="502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2052" y="3564989"/>
            <a:ext cx="998278" cy="4267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9346" y="3527211"/>
            <a:ext cx="1115665" cy="4267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4027" y="3489434"/>
            <a:ext cx="1442184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6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36712"/>
            <a:ext cx="7848872" cy="18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Гра</a:t>
            </a:r>
            <a:r>
              <a:rPr lang="ru-RU" sz="36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«</a:t>
            </a:r>
            <a:r>
              <a:rPr lang="ru-RU" sz="3600" b="1" i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Політ</a:t>
            </a:r>
            <a:r>
              <a:rPr lang="ru-RU" sz="36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на </a:t>
            </a:r>
            <a:r>
              <a:rPr lang="ru-RU" sz="3600" b="1" i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повітряній</a:t>
            </a:r>
            <a:r>
              <a:rPr lang="ru-RU" sz="36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кулі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indent="228600" algn="just">
              <a:lnSpc>
                <a:spcPct val="107000"/>
              </a:lnSpc>
              <a:spcAft>
                <a:spcPts val="0"/>
              </a:spcAft>
            </a:pPr>
            <a:endParaRPr lang="uk-UA" sz="3600" b="1" i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  <a:p>
            <a:pPr indent="228600" algn="just">
              <a:lnSpc>
                <a:spcPct val="107000"/>
              </a:lnSpc>
              <a:spcAft>
                <a:spcPts val="0"/>
              </a:spcAft>
            </a:pPr>
            <a:endParaRPr lang="ru-RU" sz="36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183" y="4156404"/>
            <a:ext cx="371475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305342"/>
            <a:ext cx="7560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b="1" dirty="0" err="1" smtClean="0"/>
              <a:t>Умова</a:t>
            </a:r>
            <a:r>
              <a:rPr lang="ru-RU" b="1" dirty="0" smtClean="0"/>
              <a:t> </a:t>
            </a:r>
            <a:r>
              <a:rPr lang="ru-RU" b="1" dirty="0" err="1"/>
              <a:t>гри</a:t>
            </a:r>
            <a:r>
              <a:rPr lang="ru-RU" b="1" dirty="0"/>
              <a:t>: </a:t>
            </a:r>
            <a:r>
              <a:rPr lang="ru-RU" dirty="0"/>
              <a:t>ваша </a:t>
            </a:r>
            <a:r>
              <a:rPr lang="ru-RU" dirty="0" err="1"/>
              <a:t>повітряна</a:t>
            </a:r>
            <a:r>
              <a:rPr lang="ru-RU" dirty="0"/>
              <a:t> куля </a:t>
            </a:r>
            <a:r>
              <a:rPr lang="ru-RU" dirty="0" err="1"/>
              <a:t>падає</a:t>
            </a:r>
            <a:r>
              <a:rPr lang="ru-RU" dirty="0"/>
              <a:t>. </a:t>
            </a:r>
            <a:r>
              <a:rPr lang="ru-RU" dirty="0" err="1"/>
              <a:t>Щоб</a:t>
            </a:r>
            <a:r>
              <a:rPr lang="ru-RU" dirty="0"/>
              <a:t> </a:t>
            </a:r>
            <a:r>
              <a:rPr lang="ru-RU" dirty="0" err="1"/>
              <a:t>врятуватися</a:t>
            </a:r>
            <a:r>
              <a:rPr lang="ru-RU" dirty="0"/>
              <a:t>, вам </a:t>
            </a:r>
            <a:r>
              <a:rPr lang="ru-RU" dirty="0" err="1"/>
              <a:t>необхідно</a:t>
            </a:r>
            <a:r>
              <a:rPr lang="ru-RU" dirty="0"/>
              <a:t> </a:t>
            </a:r>
            <a:r>
              <a:rPr lang="ru-RU" dirty="0" err="1"/>
              <a:t>залишити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п'ять</a:t>
            </a:r>
            <a:r>
              <a:rPr lang="ru-RU" dirty="0"/>
              <a:t> </a:t>
            </a:r>
            <a:r>
              <a:rPr lang="ru-RU" dirty="0" err="1"/>
              <a:t>мішків</a:t>
            </a:r>
            <a:r>
              <a:rPr lang="ru-RU" dirty="0"/>
              <a:t>, </a:t>
            </a:r>
            <a:r>
              <a:rPr lang="ru-RU" dirty="0" err="1"/>
              <a:t>решту</a:t>
            </a:r>
            <a:r>
              <a:rPr lang="ru-RU" dirty="0"/>
              <a:t> </a:t>
            </a:r>
            <a:r>
              <a:rPr lang="ru-RU" dirty="0" err="1"/>
              <a:t>викинувши</a:t>
            </a:r>
            <a:r>
              <a:rPr lang="ru-RU" dirty="0"/>
              <a:t> за борт. </a:t>
            </a:r>
            <a:r>
              <a:rPr lang="ru-RU" dirty="0" err="1"/>
              <a:t>Усього</a:t>
            </a:r>
            <a:r>
              <a:rPr lang="ru-RU" dirty="0"/>
              <a:t> в </a:t>
            </a:r>
            <a:r>
              <a:rPr lang="ru-RU" dirty="0" err="1"/>
              <a:t>повітряній</a:t>
            </a:r>
            <a:r>
              <a:rPr lang="ru-RU" dirty="0"/>
              <a:t> </a:t>
            </a:r>
            <a:r>
              <a:rPr lang="ru-RU" dirty="0" err="1"/>
              <a:t>кулі</a:t>
            </a:r>
            <a:r>
              <a:rPr lang="ru-RU" dirty="0"/>
              <a:t> 10 </a:t>
            </a:r>
            <a:r>
              <a:rPr lang="ru-RU" dirty="0" err="1"/>
              <a:t>мішків</a:t>
            </a:r>
            <a:r>
              <a:rPr lang="ru-RU" dirty="0"/>
              <a:t> з </a:t>
            </a:r>
            <a:r>
              <a:rPr lang="ru-RU" dirty="0" err="1"/>
              <a:t>написами</a:t>
            </a:r>
            <a:r>
              <a:rPr lang="ru-RU" dirty="0"/>
              <a:t>:</a:t>
            </a:r>
          </a:p>
          <a:p>
            <a:r>
              <a:rPr lang="ru-RU" b="1" dirty="0" err="1" smtClean="0"/>
              <a:t>Завдання</a:t>
            </a:r>
            <a:r>
              <a:rPr lang="ru-RU" dirty="0" smtClean="0"/>
              <a:t>– </a:t>
            </a:r>
            <a:r>
              <a:rPr lang="ru-RU" dirty="0" err="1"/>
              <a:t>визначити</a:t>
            </a:r>
            <a:r>
              <a:rPr lang="ru-RU" dirty="0"/>
              <a:t> </a:t>
            </a:r>
            <a:r>
              <a:rPr lang="ru-RU" dirty="0" err="1"/>
              <a:t>пріоритетність</a:t>
            </a:r>
            <a:r>
              <a:rPr lang="ru-RU" dirty="0"/>
              <a:t> прав </a:t>
            </a:r>
            <a:r>
              <a:rPr lang="ru-RU" dirty="0" err="1"/>
              <a:t>людини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в </a:t>
            </a:r>
            <a:r>
              <a:rPr lang="ru-RU" dirty="0" err="1"/>
              <a:t>грі</a:t>
            </a:r>
            <a:r>
              <a:rPr lang="ru-RU" dirty="0"/>
              <a:t> </a:t>
            </a:r>
            <a:r>
              <a:rPr lang="ru-RU" dirty="0" err="1"/>
              <a:t>представлені</a:t>
            </a:r>
            <a:r>
              <a:rPr lang="ru-RU" dirty="0"/>
              <a:t> </a:t>
            </a:r>
            <a:r>
              <a:rPr lang="ru-RU" dirty="0" err="1"/>
              <a:t>мішками</a:t>
            </a:r>
            <a:r>
              <a:rPr lang="ru-RU" dirty="0"/>
              <a:t> з </a:t>
            </a:r>
            <a:r>
              <a:rPr lang="ru-RU" dirty="0" err="1"/>
              <a:t>баластом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b="1" dirty="0" err="1"/>
              <a:t>К</a:t>
            </a:r>
            <a:r>
              <a:rPr lang="ru-RU" b="1" dirty="0" err="1" smtClean="0"/>
              <a:t>ритерії</a:t>
            </a:r>
            <a:r>
              <a:rPr lang="ru-RU" b="1" dirty="0" smtClean="0"/>
              <a:t> для </a:t>
            </a:r>
            <a:r>
              <a:rPr lang="ru-RU" b="1" dirty="0" err="1" smtClean="0"/>
              <a:t>вибору-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/>
              <a:t>умовно</a:t>
            </a:r>
            <a:r>
              <a:rPr lang="ru-RU" dirty="0"/>
              <a:t> </a:t>
            </a:r>
            <a:r>
              <a:rPr lang="ru-RU" dirty="0" err="1"/>
              <a:t>міститься</a:t>
            </a:r>
            <a:r>
              <a:rPr lang="ru-RU" dirty="0"/>
              <a:t> </a:t>
            </a:r>
            <a:r>
              <a:rPr lang="ru-RU" dirty="0" err="1"/>
              <a:t>одне</a:t>
            </a:r>
            <a:r>
              <a:rPr lang="ru-RU" dirty="0"/>
              <a:t> право в </a:t>
            </a:r>
            <a:r>
              <a:rPr lang="ru-RU" dirty="0" err="1"/>
              <a:t>іншому</a:t>
            </a:r>
            <a:r>
              <a:rPr lang="ru-RU" dirty="0"/>
              <a:t>?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якесь</a:t>
            </a:r>
            <a:r>
              <a:rPr lang="ru-RU" dirty="0"/>
              <a:t> </a:t>
            </a:r>
            <a:r>
              <a:rPr lang="ru-RU" dirty="0" err="1"/>
              <a:t>одне</a:t>
            </a:r>
            <a:r>
              <a:rPr lang="ru-RU" dirty="0"/>
              <a:t> право </a:t>
            </a:r>
            <a:r>
              <a:rPr lang="ru-RU" dirty="0" err="1"/>
              <a:t>особливе</a:t>
            </a:r>
            <a:r>
              <a:rPr lang="ru-RU" dirty="0"/>
              <a:t> </a:t>
            </a:r>
            <a:r>
              <a:rPr lang="ru-RU" dirty="0" err="1"/>
              <a:t>значення</a:t>
            </a:r>
            <a:r>
              <a:rPr lang="ru-RU" dirty="0"/>
              <a:t> для </a:t>
            </a:r>
            <a:r>
              <a:rPr lang="ru-RU" dirty="0" err="1"/>
              <a:t>демократії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для наших </a:t>
            </a:r>
            <a:r>
              <a:rPr lang="ru-RU" dirty="0" err="1"/>
              <a:t>особистих</a:t>
            </a:r>
            <a:r>
              <a:rPr lang="ru-RU" dirty="0"/>
              <a:t> потреб?</a:t>
            </a:r>
          </a:p>
        </p:txBody>
      </p:sp>
    </p:spTree>
    <p:extLst>
      <p:ext uri="{BB962C8B-B14F-4D97-AF65-F5344CB8AC3E}">
        <p14:creationId xmlns:p14="http://schemas.microsoft.com/office/powerpoint/2010/main" val="191340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0"/>
            <a:ext cx="4035902" cy="55892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9512" y="54481"/>
            <a:ext cx="262778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«право на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освіту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«право на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житло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«право на свободу слова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«право на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рівність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 законом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«право на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95728" y="332656"/>
            <a:ext cx="24482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«право на свободу думки і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релігії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«право на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охорону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заснувати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сім'ю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«право на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соціальне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590389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«право на </a:t>
            </a:r>
            <a:r>
              <a:rPr lang="ru-RU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громадянство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338436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700808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умовах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чинної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скасування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будь-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призвело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 до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серйозної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шкоди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демократії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правами і тому не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відчужені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чином, перегони 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повітряних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кулях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обігравання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ситуації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 </a:t>
            </a:r>
            <a:r>
              <a:rPr lang="ru-RU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сподіваємося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диктатура </a:t>
            </a:r>
            <a:r>
              <a:rPr lang="ru-RU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ніколи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увійде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наше </a:t>
            </a:r>
            <a:r>
              <a:rPr lang="ru-RU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173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276872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списку не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вилучити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жодного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пункту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вони </a:t>
            </a:r>
            <a:r>
              <a:rPr lang="ru-RU" sz="5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</a:t>
            </a:r>
            <a:r>
              <a:rPr lang="ru-RU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5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повноцінного</a:t>
            </a:r>
            <a:r>
              <a:rPr lang="ru-RU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endParaRPr lang="ru-RU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1052736"/>
            <a:ext cx="35313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59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980728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Універсальні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належать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усім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людям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усіх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ситуаціях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належать людям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тому,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вони люди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невідчужуваними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довільно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позбавити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97"/>
            <a:ext cx="2520280" cy="26642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326" y="4293096"/>
            <a:ext cx="2990941" cy="296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8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8183880" cy="418795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Очікувані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результати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діяльності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</a:t>
            </a:r>
            <a:r>
              <a:rPr lang="uk-UA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бувачів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освіти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здобувач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знає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покоління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називає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особливості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основних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етапів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еволюції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пояснює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природу прав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розрізняє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права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громадянина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18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98884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Запитання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Навіщо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вивчати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85843">
            <a:off x="4788024" y="3883237"/>
            <a:ext cx="4221541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10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Чим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будуть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знати про права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намагатимуться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принципами,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містять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права,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ймовірність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стануть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просто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ідеальною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моделлю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але й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реальністю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ідеальне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порушень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у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можете навести?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98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8589" y="2852936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Перегляд </a:t>
            </a:r>
            <a:r>
              <a:rPr lang="ru-RU" sz="4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відео</a:t>
            </a:r>
            <a:endParaRPr lang="ru-RU" sz="4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 </a:t>
            </a:r>
            <a:r>
              <a:rPr lang="ru-RU" sz="4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Порушення</a:t>
            </a: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4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6813" y="476672"/>
            <a:ext cx="83736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Так, права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порушуються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захищати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існують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усьому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5708" y="5124151"/>
            <a:ext cx="3001888" cy="173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5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84984"/>
            <a:ext cx="3854636" cy="253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412776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вважаєте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коли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людство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створило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вони все одно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порушуються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37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76672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повинні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обмежуватися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обставин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22004" y="1772816"/>
            <a:ext cx="59224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рівність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правах;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суд;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на першу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медичну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свобода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тортур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свобода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рабства.</a:t>
            </a:r>
          </a:p>
        </p:txBody>
      </p:sp>
    </p:spTree>
    <p:extLst>
      <p:ext uri="{BB962C8B-B14F-4D97-AF65-F5344CB8AC3E}">
        <p14:creationId xmlns:p14="http://schemas.microsoft.com/office/powerpoint/2010/main" val="319784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692696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Выпадки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допустимі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обмеження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боку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060848"/>
            <a:ext cx="63367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економічний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добробут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моральність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07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764704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знаходилися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люди,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йшли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тих,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Так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розвивалося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інакомислення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яке не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влаштовувало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тих,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позиції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піддавалися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критиці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Тому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переслідувала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інакомислячих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Надалі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вони ставали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організаторами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правозахисного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413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8433" y="215388"/>
            <a:ext cx="849694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зрозуміти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правозахисники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готові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прийти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женуть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люди не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близькі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переконаннями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відстояти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права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захистити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гідність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сформувати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огиду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до будь-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видів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насильства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9" y="5007278"/>
            <a:ext cx="1312411" cy="18507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18768">
            <a:off x="4437122" y="5023689"/>
            <a:ext cx="1085095" cy="19198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24450">
            <a:off x="1418831" y="5015095"/>
            <a:ext cx="1534244" cy="1723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62541">
            <a:off x="7296398" y="5908746"/>
            <a:ext cx="1020018" cy="10348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09638">
            <a:off x="6133957" y="5538046"/>
            <a:ext cx="777096" cy="8367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64165">
            <a:off x="7772991" y="4014754"/>
            <a:ext cx="1202595" cy="14619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93092">
            <a:off x="6166217" y="3158465"/>
            <a:ext cx="1455007" cy="18652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868638">
            <a:off x="3017177" y="3933056"/>
            <a:ext cx="1214089" cy="14395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671582">
            <a:off x="200537" y="3584838"/>
            <a:ext cx="1260362" cy="143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17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7528" y="5877735"/>
            <a:ext cx="84689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Елеонора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Рузвельт 1884-1962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4153" y="260648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Борці за права людини</a:t>
            </a:r>
            <a:endParaRPr lang="ru-RU" sz="60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2" name="Picture 2" descr="Картинки по запросу єлеонора рузвель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12986"/>
            <a:ext cx="3527301" cy="469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35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4950" y="5826701"/>
            <a:ext cx="71433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Магатма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Ганді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1868-1948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4153" y="260648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Борці за права людини</a:t>
            </a:r>
            <a:endParaRPr lang="ru-RU" sz="60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ÐÐ°ÑÑÐ¸Ð½ÐºÐ¸ Ð¿Ð¾ Ð·Ð°Ð¿ÑÐ¾ÑÑ Ð³Ð°Ð½Ð´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70" y="1196752"/>
            <a:ext cx="6191250" cy="4638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7230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404664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Перевірка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домашнього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uk-UA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 тестових завдань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3430093"/>
            <a:ext cx="4104456" cy="307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5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6668" y="5661248"/>
            <a:ext cx="80906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Нельсон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Мандела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1918-2013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4153" y="260648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Борці за права людини</a:t>
            </a:r>
            <a:endParaRPr lang="ru-RU" sz="60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19" y="1412776"/>
            <a:ext cx="677724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34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083" y="5912907"/>
            <a:ext cx="82958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Мартін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Лютер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Кінг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1929-1968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4153" y="260648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Борці за права людини</a:t>
            </a:r>
            <a:endParaRPr lang="ru-RU" sz="60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100" name="Picture 4" descr="ÐÐ°ÑÑÐ¸Ð½ÐºÐ¸ Ð¿Ð¾ Ð·Ð°Ð¿ÑÐ¾ÑÑ Ð¼Ð°ÑÑÐ¸Ð½ Ð»ÑÑÐµÑ ÐºÐ¸Ð½Ð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825" y="1241853"/>
            <a:ext cx="7006580" cy="4671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4339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30352"/>
            <a:ext cx="8280920" cy="4914872"/>
          </a:xfrm>
        </p:spPr>
        <p:txBody>
          <a:bodyPr>
            <a:normAutofit/>
          </a:bodyPr>
          <a:lstStyle/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uk-UA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Робота з підручником – </a:t>
            </a:r>
            <a:r>
              <a:rPr lang="uk-UA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стор.27 </a:t>
            </a:r>
            <a:r>
              <a:rPr lang="uk-UA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uk-UA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29</a:t>
            </a: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uk-UA" b="1" dirty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uk-UA" b="1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uk-UA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0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</a:rPr>
              <a:t>Які </a:t>
            </a:r>
            <a:r>
              <a:rPr lang="uk-UA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методи за права людини використовували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Н. </a:t>
            </a:r>
            <a:r>
              <a:rPr lang="uk-UA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Мандела</a:t>
            </a:r>
            <a:r>
              <a:rPr lang="uk-UA" dirty="0" smtClean="0">
                <a:solidFill>
                  <a:srgbClr val="000000"/>
                </a:solidFill>
                <a:latin typeface="Times New Roman"/>
                <a:ea typeface="Times New Roman"/>
              </a:rPr>
              <a:t>, М.Л.Кінг, М.Ганді ?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Чому, на вашу думку, вони обрали саме такий шлях боротьби ?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Поміркуйте над наведеними висловами Е.Рузвельт. Як ви їх розумієте ?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76484"/>
            <a:ext cx="2181311" cy="143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99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-72167"/>
            <a:ext cx="3406320" cy="761641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Рефлексія</a:t>
            </a: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5750" y="689474"/>
            <a:ext cx="1726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Вставте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30525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Нельсона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Мандели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присвячене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…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7520" y="2511779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 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XVIIІ ст.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Просвітництва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—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створено основу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доктрини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універсальних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і  свобод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отримала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….    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0564" y="3649234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Третє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почало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формуватися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   права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належать не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окремій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 народу,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територіальній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асоціації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іншій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людській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спільноті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94540" y="1066548"/>
            <a:ext cx="81478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 ...         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спроможність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вільно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обирати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метою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задоволення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різнобічних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межах,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77963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-72167"/>
            <a:ext cx="3406320" cy="761641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Відповіді</a:t>
            </a: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30525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Нельсона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Мандели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присвячене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боротьбі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з… 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апартеїдом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94540" y="2300994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XVIIІ ст.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добу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Просвітництва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—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створено основу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доктрини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універсальних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 і  свобод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отримала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назву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першого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покоління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10564" y="3649234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Третє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покоління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почало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формуватися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Другої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світової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війни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колективні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права,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належать не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окремій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людині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 народу,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нації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територіальній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громаді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асоціації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іншій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людській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спільноті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94540" y="1066548"/>
            <a:ext cx="81478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спроможність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вільно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діяти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обирати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 і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міру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 метою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задоволення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різнобічних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натуральних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духовних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межах,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визначених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законодавством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603759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8092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Підсумок уроку. Прийом «відкритий мікрофон»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988840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Протягом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уроку я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змогу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повторити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9227" y="2849558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Новим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мене стало…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710276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сподобалось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77" y="5431712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себе я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зробив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576043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сподобалось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1516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8183880" cy="418795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Очікувані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результати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діяльності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</a:t>
            </a:r>
            <a:r>
              <a:rPr lang="uk-UA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бувачів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освіти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здобувач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знає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покоління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називає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особливості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основних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етапів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еволюції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пояснює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природу прав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розрізняє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права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громадянина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10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4680520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ДОМАШНЄ ЗАВДАННЯ</a:t>
            </a:r>
          </a:p>
          <a:p>
            <a:pPr indent="228600"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Calibri"/>
                <a:ea typeface="Times New Roman"/>
                <a:cs typeface="Times New Roman"/>
              </a:rPr>
              <a:t>1.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Опрацювати</a:t>
            </a:r>
            <a:r>
              <a:rPr lang="uk-UA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стор.24 - 29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підручника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Питання 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 – письмово</a:t>
            </a:r>
            <a:r>
              <a:rPr lang="uk-UA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М. Ганді сказав: «Якщо бажаєш, щоб світ змінився, - сам стань цією зміною» Як ви розумієте цей вислів ?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Підготувати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доповідь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про одного з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видатних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вітчизняних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або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зарубіжних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борців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за права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людини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" name="Picture 2" descr="Картинки по запросу схема культура субкультура контркультура з підручника громад освіта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16324"/>
            <a:ext cx="3370284" cy="419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41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2944"/>
          </a:xfrm>
        </p:spPr>
        <p:txBody>
          <a:bodyPr>
            <a:normAutofit fontScale="85000" lnSpcReduction="20000"/>
          </a:bodyPr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ПРИТЧА</a:t>
            </a: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«В один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холодний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зимовий день стадо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дикобразів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лежало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тісною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купою,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щоб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зігріваючись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разом, не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замерзнути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36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6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Проте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незабаром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вони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відчули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уколи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від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голок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одне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одного. </a:t>
            </a:r>
            <a:endParaRPr lang="ru-RU" sz="36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6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Потім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коли потреба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зігрітися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знову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змусила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їх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присунутися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ближче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вони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знову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відчули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незручність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36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 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вони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кидалися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з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однієї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крайності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іншу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поки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не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лягли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на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помірній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відстані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одне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від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одного, за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якої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вони з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найбільшою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зручністю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могли </a:t>
            </a:r>
            <a:r>
              <a:rPr lang="ru-RU" sz="3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витримувати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холод».</a:t>
            </a:r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032" y="5622231"/>
            <a:ext cx="1862968" cy="123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55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Запитання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сенс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притчі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 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вдавалося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людям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знаходити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помірну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відстань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один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одного»,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враховувати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кожного?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860" y="530352"/>
            <a:ext cx="3959268" cy="260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163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772816"/>
            <a:ext cx="62646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знайомий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вам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«права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»?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уроках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знайомилися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ним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2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0764" y="3244334"/>
            <a:ext cx="43452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</a:t>
            </a:r>
            <a:r>
              <a:rPr lang="ru-RU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35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412776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Права </a:t>
            </a: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соціальна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спроможність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вільно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діяти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самостійно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обирати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вид і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міру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 метою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задоволення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різнобічних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натуральних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духовних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 в межах,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визначених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законодавством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0672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1903918SlideId27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1903918SlideId27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1903918SlideId27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1903918SlideId27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929</TotalTime>
  <Words>2032</Words>
  <Application>Microsoft Office PowerPoint</Application>
  <PresentationFormat>Экран (4:3)</PresentationFormat>
  <Paragraphs>259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58" baseType="lpstr">
      <vt:lpstr>Arial</vt:lpstr>
      <vt:lpstr>Arial Black</vt:lpstr>
      <vt:lpstr>Calibri</vt:lpstr>
      <vt:lpstr>Cambria Math</vt:lpstr>
      <vt:lpstr>Century Gothic</vt:lpstr>
      <vt:lpstr>Monotype Corsiva</vt:lpstr>
      <vt:lpstr>Times New Roman</vt:lpstr>
      <vt:lpstr>Verdana</vt:lpstr>
      <vt:lpstr>Wingdings 2</vt:lpstr>
      <vt:lpstr>Аспект</vt:lpstr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Опрацювати підручник стор. 26-27  Робота з Конституцією України. Розділ ІІ.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Рефлексія</vt:lpstr>
      <vt:lpstr>Відповіді</vt:lpstr>
      <vt:lpstr>Підсумок уроку. Прийом «відкритий мікрофон»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Виталиk</dc:creator>
  <cp:lastModifiedBy>Андрей</cp:lastModifiedBy>
  <cp:revision>84</cp:revision>
  <dcterms:created xsi:type="dcterms:W3CDTF">2019-06-23T15:41:00Z</dcterms:created>
  <dcterms:modified xsi:type="dcterms:W3CDTF">2019-12-11T20:55:41Z</dcterms:modified>
</cp:coreProperties>
</file>